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89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9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26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77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98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43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2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88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54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14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1CCDB-317A-4EA6-AD7F-3E7534B2280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EB606-3AFF-4627-B0E0-7E5FC1D71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20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russelspictures.com/wp-content/photos/La-Belgique-Gourmande/BelgianChocolateSto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22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edia.smithsonianmag.com/images/631*423/traditional-Belgian-chocolates-mai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13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glyn.dk/blog/uploaded_images/choccounter-792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2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runawaygrape.com/wp-content/uploads/2010/11/brugge-chocholate-sh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7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traveljournals.net/pictures/l/29/291613-chocolate-shop-brugge-belg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33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aibek.nomadlife.org/uploaded_images/DSC03255-7745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76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hMSERUUExQVFRQWGBgYFxgYGBcXGBgXFxgXFBQYFRcXHCYeFxojGhcUHy8gIycpLCwsFR4xNTAqNSYsLCkBCQoKDgwOGg8PGi8kHyUtLCwwNCwsKSwsLCwsKiwpLCwsLCwsLCwsLywsLCwsLC8sLCwsLCwsLCwsLCwsLCwsLP/AABEIAL8BCAMBIgACEQEDEQH/xAAcAAACAgMBAQAAAAAAAAAAAAAFBgQHAQIDAAj/xAA/EAACAQIFAgQDBgQEBQUBAAABAhEAAwQFEiExBkETIlFhMnGRByOBobHBFELR8BUzUuFDYnKy8RYkgsLDF//EABsBAAMAAwEBAAAAAAAAAAAAAAMEBQECBgAH/8QANhEAAQQBAwIDBgYBAwUAAAAAAQACAxEEEiExQVEFE2EicYGRofAUIzLB0eGxFTNSJEJTcvH/2gAMAwEAAhEDEQA/AKdza6C4jtTr0jjENtVET+9IWLPmpt6Ns+dSKl5zAYN1TgZqe6+ivPI0YWPwqsOtSSz7+tWtlX+R+FVN1pabW8e9QMMbMWTyVVdzmpWGNcbywTWfGiuvO4SQGkklTmIEU12sWGtD/p/ak7CjWYpmRwqQPSqXhDfzSpvidmMAd1He7Q7Mj5ang1BzQ7V0+Qfyne5Iw7PCZ/srtiWJimDqbDqbgIgkd6SuiVcsQhimxstu6iJkkTJr5nlyU8sC6CWDzoK7otkGX6oM0TxGZaEed9I2+lI+Ezq9ZxAtk+Sd9qPY7ME1ebdG5FYGrSgeHYIxj7Q/tcunLDY9rgW4V095jn0ptzG/cw1kar6jTtxJPy3pTxGIw1lSbIKMw4XafnSfm/UBHxsXYcAmYraKUtGiMWe6vyyOyDqNBg7jdHM76suXF++ueT04n5gc/KkzHZpcvnTbB0+g5Pz9BQ3FZkXMnc/p8qNdLmUY/wDN+wojozG3zH7n1RcJjMucY7DpBvhDf8CvnciPYkftRnKrBsWfPzqPHfj+oozZsM5hVLH0AJP0Fcswv6UNpkIK7mRBndu+42Apc5DpRpdx6Lo/9Mj8OcJYCS7jcg7Hr07KNh+ogh/ygw3BneZ7+kj96k4rqUlWufwyjV5dWszJHOgz27xG1dMoxOGS2Fu2NZGIBLck2tTWim5gxAaNpPcUSx/U9g2URMOi6fFuMRbUgldSW18N2fWu4J1P22jmshsd8JHIycku3J4vbba/T1pDMTi2u4Yu4hjd2HdR4SwD/Y7UOY+Ye5//ACNFMUfEtXfCt6T4+vQOP8lNRUdgW7Se+5pbJeQGkR247ae3tIrWKMPLtO39rdmWIWBj7Lg7f4EoktlnEKCdrR2BPB3ovhujsRcV7kKiI3iS5iVC7gAbzzXsJ1LjtAVb+gAQAiW02GwEooNcM0fMCPNdvMDyGe4efZmNOMxCeSfkkZM53Sh8b6uPp/y+iAXVKx6i67fgZio7OaO2MBde3513UbdiSWHP99qjrh4aCkf+a38tos3Q9ULzXzUxos9hv0A/ZD8uvHXFMmWWV8RA3BO/7fnUEYfeYAFTLHxLOwkVMynBxOkrqvCsR8MLvMbTj81YptpaUaQCaA9TO/h77A/vXd81C2wR5iB23pbzDNnvHzHYdv61JjDnkVsAg4OI/wA3WendQ69Xq9T66RJOb29NwinXo3DaEUnk0lZli9dzUacen8y1aRHyqjnBxgAC+UYkRfI8N5VzYHMEWxue1V51WurUwG29T7WILEAiBW/UjqlgkjgVzcLpGlrQLC8+ItPqVS+KtnUTFRGNG8diVYQBv+lBriRXZxOsbqdMwtNfNSssuw1M1s+Uk0t5QPPTPeYRvVvwmhK5SfEL0NUc3BQvNWkGp9xloTmN4cVcyXgRO36JXHZ7QKcfs1wG+r1po6hxngXAx4O1Bfs/IFrY1O6vuK6bmY3r5fJLcztXU0uriZ7IQ8+A7ameNVRsWtpDKsSPU8fnQW7mKgAmNuBQ4Yg330kwKMYS/fgJuKPcN5J4CnZp1BsVT6/0rbA5RbKhmGsneTWD05bPr9TXS4bqnQoAjuf6V626dMRruuhxcF2O8vymBw6Ae1/SlHLrcRoX6Cuv+FlLQNvYse39PeoeEV9U3Lnl9FXf8zV0dFZDhnwauLaltJIdwC0+pHFaNY5ztIN9eqLn5ccTWuEZZvVgNv3bFVlgen8WyDEYc3rfZochv/jpgkGh2a4W5buMLpcuQSS5JYyh3JPNXpkuIQ2VZru7KCQsIAd5jT2pF6m6VONfxPF0MAoEgvOnkkkiJnjtW7t6JIoqXHk6ZHagSeOf5CQsDZNxtKxqLkwWVeLrNyxA4o0ehsSUlgqgq6/FPxNIjSCDtvz2rUdMYrCsGDKAOTadlYjvPBE+01NdLttwbj3RME6y226kbtvBBPzrJa0NLr/wtZ5pSRpHQN4Jve1tYwBQwPWPpMfkKXsdvdk+pphyw32hLdtrjgJJIIAJUCTPrM0GxCnUZiQSPptUyO2vJKo43hksx/MIHU9Tv6fyud24yiVMH8xRHPOvcW1sK/guV/4htw7ezFSFPzABoPfvAbGuWdAavYbfpNUYZpGuAsqVnYrIpTHzSP4XPcRiGQSikqqjSoA2347n50Ws9OKoL3mLHk9velrAMUZDuCCP9qb8di7I897zSAVT1HYkVJzZpnODQTXoujbjjGawQCtQ3oe0filHGqodgvwzt8q0toWIAEk7AVtfIZjpEAnYfM7CrA6G6R4u3B5uwPammNLqaOVQzc5mFFrfzW3vRPpXpFFsjWJYjf5msZh9nlp21AR8qcUtgCK810Cqv4ZmmiF83OfP5plDjZSF/wDzVJrNP6mazSxxmfZKOPFMv/yFfHmLGq5t32p76dy1Ujv+1JNvBXDcXY8013ce6adI3ED2ombb2hjStcd3la31RTVj1dIdeB2qFnGYG5a825IiKn2M0DWgXIFKXU2YS4C9vSp+E52kxnm01EPM9pyDNlpXzHihGNO9T72ZXG2I2FDMQ5YzFXIQ67cpk5j8v2ebRDp2zquU2YzDEDcTSblGJNtwQKd/8btlBq5rfWWSE3SFGwOYBSAYi4CYihWPwgFGMbjbRbaoWKvrA7msGVx6lbCAHsu+SZu1lDuRXHF5tcuNuTBNRrasxG21HrOFWAIE0pJoY7URuVcwcF0zTRqu4WtjLUK7ia3s5SoaUXemFsltpblrkGPUc+gofikKJKcT8U0s/W2rPPqroyMRzaiZ7Q4NdfeoV686tp0GTx717F40u0uNJ9DWMPi2Vw/LD139q5ZifGBZh5iew22ECKxpbq42WJsieMBzqd9N12waG6wW2C7Hsu9P2W9TmzhFwwtMLm6uSSNj2XTvVY5c9+xdDWbhRvVdzH4irIybC+I6aibjEBmJnk+/etpAI92lRMzxCV4HmsAA3HPK7L1M6KLXkCjbSCwIA7b/ACisX+oyAYCd+/owFE83wqYRw9xUbVtoI1kk9ljeaVczdmVri4c27cxLSOSDtPefSaUlb6rGKyfNIexux6k0L/f4WoGf9RXCB5gJPavYm9ddbSO7NsIBYlRIUDSCYX8KhJlAvnR5QeZPsfWi+cp4b29IgL8M+ixH4V62tAA5VeCOSDPjgcbNE+nBT4rMy6cOoh11FmeAnieaQYMmWMR2X5TWmPvF7txjEs7MY43JO3tTFcwOLv4NbirFn4NKDZvMIJEkwCqLO/wc80tXsMy/ECJmJ9tj+hrxBHKo+FCJjngPBN16/Pr8OyAZ3iQrjn4e3zrrfwdy6utT5CCSSY2USTFbZphkTEKcQHVQgaIgkEmCoaAaH5jibJvmC5t6dp254kfXaqUIsN09ly3ikn/UyEkVeyYrbFgO5MD59hVhr9m3iYdWZ28cgTJ2HtUH7M+l9SpfuKYAHhg99uSPxq0Es/OkmReYT6J7xLxZw0RwOrSBZHU/wquy/oa9avIzwVB3qzLLBEHyrnjrqiBO813t2Aw3omMwted7UTPzJcqnylQ3vXHO2wrqMKzGTXZ7gXYVJw7SKrEbKOOV63bgVmtzXqWPKMF8jf8AqR/QfSuq9TN3ANBFUmiBy1tEgHiqEWFFJYpanMmHVT16sbutZ/8AUqnlKX3UgwawBSxxIh0RBmyhMLZ3aP8ALXBsxsn+Wg5t1pWRjMHFrb8bIOgR+1mVkdorhi8xU8GhEVis/h2g2sHOeRVBdGu717xSTXOpNjD6hAEmimgl2F7zQR3DYpdAiurtI2JqHh7BRYYEGp2DTUwXsf0qY4AHZdrFOXRgyGtlutwnkkx6mptm3cuDQvH5U1YPp6wyiAJoVnKNhrigEQQTsPTahPY6rWjfEQ4aI27oNfyy7b3cbe1FsFjUW3Hhz84iomOxzOBJJ3E9tqJZteBW2q6QAJgc/jSsr9wKT2LjOlc0ZAJ9LqlyybMmRrq21SLsKQRPqJU9tiasfB5ALOgs6jUs6l3APoaqnJpOJhTuDVrYazccAOYGwEnSCTGwAkzv7UfV/wBtdAuez8Nz5XaaDbI396WupbzB7GrzKtyRt8QBB4qR1ViD/DsJtqjMFRZOtlBVpj0GkfUetCeqb7m5bC6gwLqApcmVbSCsmZMVPz7ojEgo/wDmalGoj+Vo3WPYDkQDEbd02xnnoreLHDhsx2SvqtR+t/D3pZy6/oefb9xR/AZY2PvWUghQhLt6CRz77gRQnBZY4+8ZJtg6ZPGo7gHuDAOx9KfOlsV4SPpAJlBAPrH1IDLW0bNUoBSHi2boz/NhcDTKBG+5v+U65fhRbRbdsBUQBVWOFGw39axcy+wxAKWyV3AIBj5DtXBPGYSTplSN9gCdgf1+oqRh8BpYt69h/wBTH/7flVyRopcuHWVTv2v4RHzK2CUTTaUln+GJOkfrSX1RiEuo5FtVa2qnUnwnUyqCB2706fbgWOJWbYa2qKS3BneFnn0NKeV2v4nCY0rZRYtWoIkDZ5O5PaKHAy5ATwL+Ccefy6HJAVy9MY3RhrCqsnQv/aKYPvDuTAj9aG9MoEw9vbcIJ/AVNtobjSZA5j+tKYmzKWs/6ljE5cNmJkg0RwvFR8c0L8qV8X1sEOgAzWrJGsebWHNLmptfCrMk1wxOdWrQ3YUtYPN3vISTFKWZ5bdu3CCTE0SbObG0OHBS+kA7p5uddWdWkMCa9SJYyAoQazS0eW2QWCiEjoqqwOGBin2zgra4aPVY/GjB6PsizqAGoRv8662OnAbe+9XMnLZ4fT5eu2yVaPMFBVbm+AAc1As4UTTrj+myzkCgmLyJrRrYu1t1jgret6Q67gxFRreVk8VOv3YEGpGVYqCJ4rAfQW2kEqJdyRgokRNCb2HKmKdsxzNWUKo95j9KUse29b+ZqCwWBQQO1Wx9nvRwS2btwSxHfsKQOlcs8fFIp4mT+FfRGHy8W7AA7Cl5SSaRMcAGyq1zjL1uXmAEACKG/wCH+G0KQTFG87nXcKmI3oFgAxuiJJ3qVJJROnourxMEPjL3nYdEQybHv4gU9/yipGYYcOXdpLAbbmouVWz/ABG4IImfaTTEnSbX1ZgxBPHp7TWrtcke3dMTGDFygR7IocJNXDG46IvLEAU83vs1JVTaeDHm1b/+KhZR0zfsYhHuKCo9PfarIwBcmSIWixRh7DaX8W8WezIacZ+1dP3VR5JYXCZhesXUDOArC5xA9N/604HqVGICnUQQwVF1zEbSSF7etDc6w9l8dfBg3QF2/wCUz/vRfLssti0rIALonf37VrIHjZqiO8SbGCXN1OJJ5obnt/8AFnIcuS7f8dlZfD1Fden4nOottsI4FN9nH2wQNXPeDp9JJ4570HyzBO6kXJEw0iNxztRnAYNPiAJIPczz5u23emMdtM3Sc2U/IIe7ZLn2rT/CWgO99P8AsumuP2eKBaf/AJX/AB+BDU37SLOrD2hMffD3/wCHcpawnU65bY89trty4xKqpCrsqCXdtlEwOD8qBR88HoEMMNkqw8PN0yRCbEes+v8Afv8AOiJNUbnf2yY9pW0tqwfQL4xG4Bi4ToPIPwxSnmXWGPxLqq4q+4cwBr0HkEhhbCrO20dqpOOoLLYiOU7/AGq4W3ezNEuOfD8LSQp4fkavqv1pLfOb6YfE4dR5fDtgQBsoJ1b/ACqBh7AcNcv3WtsurQDuztPm1MfkBRzp/LcT/C4246MNVlSpI3aNUaT/AHzWmO38z5/PdMyCm17lbOXdRWMPhbTYi6ieRZ1EDsO1BM3+3TBWtrSvdPsIH1aKpXMbTMxa4x1CBpMz8h6RQ6+Z29KFj42ltE2hTP3sBWvY+2e5irvh+GtpD3mT+lEbWCW4+vxNU1T2ToWuqF5NWd0xZe2xDA71iSCNhsBbROc9vKcsJcVRAqfhNMyagYXDyZPFdNB1bcVz8vmvppAq/okpIzexXfGoCwA716h2Yu4AYdq9TLIGsHCqY+EXxg2mG5kY06e1D8RgAoIFMd67S/meI5qtkN85o8zf3qaygdkt3cOEYk0u5zeDTtRvM8TzShmuNABNLjJlLhG3hNNjbWooHisCWJimPpnpZbvxEj5UDwuZSTAnamPJc5Kf8tdF/pmQ5gIGynHNha6iVKzvonwxKGR6HmkHO8DoNWvc6gV0Ooiq46muh3Mcf2aw7BfE3U5GgnZO4sYbK7/Z3Zi/r9Nqu65jvuj8qpTo1CHGnvzVxYNgbe45qOC50r+ysPxhCxhd13Sph8rN57k8GBU/p3pYWbzMxkdvlRW2gDbdzRFF3pXTUjfeiPzJCxzW7AhRM3y+2ELKBqqVlGrQIFZzogWtq9l2LRUBZoimm0LU9xc5oRHGL8M1kZjatL95cUfjQfNc/tPpVHBae1L2MsW3V2uTtx84raPcEIcgIq10tJauY+7dG4dQAfULP9aZcvwgbaJ7x3pQ6auXLl2WjQuynjtTjgGhDGxO3vHsa0d7ISk/Kl2MQg1KdgJXb+/eud/qa1ZWEts3tIA+pPFQsS4kSI443PIrNzDAIzaR6id4AEzv8qEJaFEosTHOYCl7qLrZb7JbvL4KKxcMreIWYDSqxChRDEkyePqs9QYr+JsI67qjANyPL5ZEH5EUZxuDuXtJRAG1hDKKSUkliCd+CvBHFcs/wdqzh10AIrgnktKHWhLE7SdPHA29KxHZbqtVPKYyIGzqv0SdmVq4u1kICLZcRu4UzsZ8vwz29aBWVu2Etq9oMGfxFMGTp2ZdXdZkH3FN2PwdlkDKxSLakOdyRMKrdo259zQLG4zFBkRPMVVmBUq6qr7uB9Wkc70ZrwbAqvktB/y3tQ8HZv3j4qW1K2yWCkj+YmNjzv8ApTrgep797A4/xSx8O0qrxALBtQEbbbcUp/4XYuG2FxDKChJ1DcP3G3AJ2B+Vd8Li3w2CxVpp83hgT31apP0prG3ksdAe/qsStOk36bqFfwviOCZlomfWRQvGYHSZ2O/FGMt0kqWJkuv5ncV7M8uGp2nYOdvWhCTSdPqgObZUPpK1OMt8VeGEy+BJFUn0kAuMQ9p/er8F8NbAHpSmdKWmh1Q+ixqULXOxiFiO9cLFpjM8VFuHw3k8VEYyYPa6ThZ8oatkYfAB7c1mh13qDSkCvV0Vxnqn4I5dOya7vFLuaMN6Ymfal3NtzWX/AKVJbylDNb1JnUtuUMU75hE0mdWOAhNTYb/ED3pt/wDtGkPyLCiDNHVsLQDJLpIospaa+u43+033Lg8oOMhsqU1sAbUnZzdIc02s5ilDO92pTxJodAbTfhL3MlJHZHugrpNwCrisWD4YNVp9mGFEaqt7T91XEiEBxPddlJlue1o7Ckt4rG6CPnWtrNmZ4FR8ZZJn5n9a1wdqHP4UnoBeD70Vu8ZKmYq6xmTNRruGLoRNSmXmsWwO9EFELNVSC4PL9NxT3H+9Tcww40kFvXb8KkXr1rYD4jQ+9hLrEgbb8+21eA2ACHkXqsrl0nmEs9vsh8s8kU/Ya2DbEbn5UoYDBaMSSQJZO3t3prW7ptAgwf0oeU7S0nqApkp3XLEYbVcAMzEj6ivNilAHiSUJj5wBP6/nWy3yzy7yYEn2n+lQ8RclvBB1K5kQDsVG5IH9/SgsDZGhxG/qmcRxcKCn4pkKlk5UfiD2mfi/2pGzuyGt6LgLQLmmPTzMNQ9t5qYmcC3cuhy63Lc+G6ldG4KkkMfmJXfeoOY47Ws+bgwd5BIbvuSOPxJrwedJvY/3yrEuM6KP02+/qh2Kw+uyVNn7trS6n0nyglgCpHuJik/OtFq0qITrVoBkeZSBB+ff8accXdulPu2VRpVSCSCykspHuPak0Ye3aCu9lrgE69yqxwBySu/B71iEi9/klwD0Ue7kyt4bI8SPvJjYzvAHAo3ltzDqMR/MoRANbGNek+b/AGoFewlsIrC/KuZZP5lE7AzyffiiWYX8J/B3vBtlW1oN21HjmefWqeNZebs7H7K0kIa0kCt+61wWhkBA38QR+VSM8y59L7Hdif0on07g1a0jBIA7E79t6IZk4l1GnRvqP8w27VJfJT9uhXtF8pGyCyBet86pFXjleHlRv6VU+U4ZWuoVEiRBq3cuQqookpEvKDI3QKCL2sNtQTN8AD3oouIIoFnms8GpD8slxa9hrhb44GoWVDtYaTp5r1c8ArqZO9ep1k+ORsVRnIa6mHZOmU3S1rUaXMTem6/oDAozl10iztSVnGPK3D2k12cjWtA2XKRtc4kAqNnVpjJWkzqmwxt7+1ODYny0u9TXgbRjmkAGnfSOU0A+tyoPR2ANzYUZx6i02k0udNZwbW9E8XjvGbUxrtccSaW9qXLZMYLySDd/ClLa6Cu1Jed3POabkICmkvNnm4aD4kfySieGtqQqwfsoxgMr6VcLD7uqL+yYE329NqvTEmLX4VyBq10wGwSbjsTp+v71jCXAWkVjMXUr+P71tligmlQBY+KpADyj3Uu9tvWuCvKGIYbGpy4HVQnGobbwBMRWGjlbcgBbXlUBtI4mh2LzkCy0Azwe9S8zxvlXSInY1Ew2FI1BoKnf5cUQttloEwp+/ZdMlxA1BtRYlY4pxt2gUBHccH1FVxkuDxC4wh97PKxVjI4KCd4JPyHrS07BpF9lMn/Uo/iAOCwhdgAO/mG1Dc9ItsjIAeZX6fzCe8UWzO6huKqzuB+BBkke1a4MoCAyqdOobyN4kE88VhsJoEdvqjYshjOoJTzLAeO6NdRrNsrOptiI5YjgiN9VR8ztLbCLZYMI+PeCxD6tyNxGn86YuqL2INhGDFwjKTsgJtqGbgsC26gGO21JeMx5uoCC0TcKzyA3i6QANhvO3G9AiiJDtXJvn7KuebJLiBxO2qq7Llml5UAB1NcBWWXcGdYAadlWe/O9LGfWL3h6uw0q6gzAOygkbMNoo/mNtiLSSVEILrDkQrmD6+YD6UF8HWgW2sraBZxr+IEDhSdyJ2j1rYNDHAj75S43FKCuY2Vuo123qPFwRoBHbSBwY/MUaze9hP4a7dwtuALiAq2/8p/qaAAWgxu4hHZWBCQ0NI2BJ7x3FG8BiGt5TebR8d5dJI7EAfTmqOK0Fxq+D7vsIMziLBr+N+qI5FFxB4cz/pHptMVtnF22jt5WDS3xd9hUXJcVKnwwRcVp22ETvRXF30ZnGIG0NpjkHY71KdEBqJRwd1EyHGHxLYIULI2HI2qzLOMGwFVn03jrTXlhNp+Lsdqf3iQVrQQvB1t2pCfHrkv0Ry+hAmljMsy+8C+9F1xTNANRsfkwO/ek8mbW2gOu6nOl0OUzCZaGWs11yi0wXesUyyCPSDppG1HusLivBw+/YUgZ5dN3zBTTPmmYeQKe9L2Z5qgWBBrpMyQiqSeOCHXVqBlOAdwT6evf2ihXU6r4Z5mCfbbkURyrqZbbEEbTtPrQXqvGK8wedzHE8mlg7UqBvcJfwa8ntRvAWlMTXPA4AGzIO9ewVohxPaurikqIbqK7GeZQKu0wWsGNB2pEzrC6bj79zVgvjQtsiq6ze/quNv3P60tO9z4LtMGBmPM5pHRWB9keGAk9yatvM3+6qlPswxhViPerixNw+FJrn3HkJ+NnBSdmx2EetTenyZINDMc08etFchPm3pXfZUtvKpNliyAJpXzRW8UkA+9NGDEmlrqXxlZjZiY4/HevMO6E1u4Ci5jaRrakbEf2aCJnGjXtqAMA9qP+CqYcG5JbvQ3A9N2mN1vEdUbcKex9qOCAKS8x9pa9OYh3vOXKxAiDVgZTYV0M9gZ+dV30/dIv3FZgzLxHp2p5sYooh/Ol3nQd0hN+q0Oxdv75TIBUGB82H1iuuXN4xZeH1Qi6TpK8MZ45ofnmeqMXb28jIRqAjzg+Xn3ii+AstbBvLwdjxI449N6G+YMgFb9qRoIyQF0zDEeAukqP9MbxLbfgCeTSR1ytuzfRQSiwvAETqvH183E/gPwac/L3mAX4xtHE7b/qfekbr/MYu21e2Q2i3zu0g3wSOwG4P49qBiZglLh1H+FSMOlgIPPP7IdezHToi14ikDU7FoJ+8AkgiDtQG7ZtHw0VvAZTN5t2AmBso34+tE8difvLal1t2ynmEERudnX5kn13oJmfiXJ1IAsg+Io5UKEG42gxO9FZubW1UvNgrYZfHuq1ssQNEyAP5oPqINHr6k5U4tsXtrfUKfRRBily3cs22FwW2e3EefcTG4n170yWcf4eThQhh77FQBv35+lU8IHU7/1PuSuRVAHqR7/mtsqDaSCsA7BgePXas4i5aGI8N/MCJLexA4qAuKAltZWeFA3I7zFdsXii9zQqgDSJJ24FS5TuQmmjqpeVXIxGi1vaU7celO+GxLKeKQcmsAXbehoM7j8KtJ7AVAY3rLXewaWNWl4aeq2V2iSIqOMx1GJrpfxoZI70Jw+EYNNRRkRSzBKzQM1lxTNaukLXq55ej3BEVmqrm6uCkZNiqoxvUL3FA3ECgnjOTuTWFwj1n/D3mjHUSSSqodAOAuYwLHufrUbFZQ7d6InDOK0Ni5WGueDsV78g9CtMtw721Inn3rNy08zNeOHuVj+HuUcZE44ctmuhHAXHFl45/OguJw7Dc0avYR6B4i+0kelMMmleNLnWEvkuieS4g2iXTebnD3A3arSwv2gpctaTzVLJdIqTazAihyRuJtpQ4ZYwAHKxcVnEnb1/emjpwhtwap21mhPemDIup7tlttxSPlyMNkqrqY+OmK98FbgUs5uz+MQp3oXln2ikDzLQ/M+pndy9sD8a8JmA8oLWPvhNWYqBhwW+IfrQHA4n+Kdke4UABAgfmfWl7GdR3ivmDfIbiumSdRJZ87KJP4Gj+cwm1pJjyBupEum7BGIuhviXaeJHY06YZ9wrN5dtgRtJ9TSZlueLfeAAGnttIPaadrWDQrJPmA3U7R6we9LvBcbapmVeq3BQ8fZsNiNJ/wAvSCJ7EN7eoHPapuAuBnFuWW2d94mBxudvxoZewCi6Cjax4YmJkTMiDzBiomPxhe9h7FsOWgu+mJVV2JaQRHHpS7Q+RtUL+9r7LfHa57dLeyb8FikbEO66V0KdRiZ3C+Xnc9qrT7VMW/8AFCUYIlpXAAnTLPq476Ss+kU6YOwljSzsGYsJbcAD0j3P0pB+0PEzjLhDE2hbUE94JKkeijtx3AraJpF6/wBR3Iv7+nxRoJPa0noEnYnEWI8xa47wWIkaD/MnG/zrgl+5BNu7AYwLcmdHqexHtWMLca2CUuAoJ20+YhtiBsZ8sftWuNNpzKBUaAPLIBJAmQTA9NttqfDQNvv+kzqJ+/u169rQfduHsIwO3lBaJB0nfb9qY8Xir1/K7bryt4ljxHxAfrSyuX2VJ1XGKDTMAgnVMx2BEUdvXwuV6bL/AHfjkeYweFaNuTJp7F2LiP8AienqEtLe19++/HRRp3kCH4YngV7NMYAFbVLHY+ore1eQYdocG5JBETKnvPaP2oZZwxUeJbcOQY0n4vnHpUvTbyT3TgdQACI9O3U/i0hp9Jq3GvsdIHFVBlpFy+jbKw5juati2fuwe4oc0/lNsjsh1cgtcS8XgDxTItlSNqT7uGdzq3kUzZLf2APNTzhB0+tvHKPktaGiipWFxfhGKzWuPtivVWDa2UN7LNqpUWugStbJB71i7iVXvWwcCm6XsWu21DcW7W9+1exuZk8A7exodisUzqK2DbXrpEsJitVT1Sl7L72k70fw99TWn6eVnlYuWtjSLmVqLhp8x2y7Up38C5cNpJ3o8R3taSNsUoa5JfK6vDYL6kED86h3LZUwRBqwLmcMMOV0bxFI2K1E+Yb00DtuN0uWVwVGrpbvsvBIrQivRXuVoCQdkTw/UFxeYYVPs9SrG4IP1FLumsUB2PG7omW5cret+9OmWYxbhMOPkTB+hqW+IAcIx3b4RpkH13pArvZx1xCCrsI43/Y0s7CBNgppviFinD5KwLCLacMFAM7FSRRZOqoPmLzP+nUJ/CKru31TeEBoYD1EH6ip1rqpD8SMp9QZH7GlH4co539xTPnYs2zvqnxOpk1FtSlpiPMDEcif60Kz2873BdtqwMASIMjfiJ9TS7ZzdG4YEn/UI9YO47UXwV5fcCOx/E9/cD8aHofAAAjw48bHa4j/AIITNmPUhVINzWioFUnVBIuIdUAEg6NY3jtSdmWcG8y3EJ4A0EgE7lY/E1P/AMRubg3WA9ORPyIP09q9ftLdEMqf9SgBgfnx2mI9KzrGoPcN+Nuy1dhgHU3lL2HtXNSstuLgEoiAADS0knfnaQfat8VgbluGu2kuqFZoBJjU0HXp3G9T26YZZK3SJ9iTHv5o/KthkuKI2vL3EmQTPIOx2o/4hnIcPqhDHfW4/wAKNj+nsXbs6DaAVgtxhqBIXdgN+4H60DzDOy9pLKqqW0JYKP8AUYkseTxTJj8ox1wENcVw2kfFqK6QQIkCBBIoDjensUiANaOkEkEENzzwZpuHIj2pw+f3fRKTRydj8vv1U5mXwrbKApK+eDMx3j3r2DwqgF0JVhup7PP6VEFk+GoZWUj1n6VPsYu3sPhUAbc7igOsA0mQx2xIXXJsABdV3b7zVx2q08EpYCBVSYFAL/i6xAbYVduQ5pbFkGBMUnlStZQeefuknkbEbLDYc9xFZy+8A8VDxGfL4oD7LUfM80thhoNbmYCLzmbhMxxOLbpGcxxAJAFZoNluK1sCTWaQHibATr2U2Sw6lVGV4kkRNcsdq194rXCKAJ7ipIxQbY1X/Q8uCY5bSMdMC2WhhJ96z1PhkU+XuPSouV44WW4/LtUfNcxN1hHA2pxkrdBQy06kFXvRDAOQa4fw5qXhBHNLSvDm0iNCPWLWtaL5RlazLKNvUUPydhNMbuFWaexo7AW00zWt4UHNcNbkQBvzS3nGUW9MwJotdulyZ5oJmbng0w72RusthY+iw7oPknS4xV0pq0ACSYk13zbo8YVwC4dWkq0QduQRvuNq72cJctHWjQf72ofmuaO5Gskx+/NJyFw2Woay7PCn9EZPhb+L0Yj4IkDgEzR/7SOhsFZth8K8N3UsW27xPFAul7ipMCWPf29BW2cWGdjJ57V5t9F57Wu3bwg/SnQ97HswtsiKnLMY39AOTUDqDp+5g7xtXSpYbgqZBH4gUYcXMOPuXZC3JBiguJsu7lmYs3csZJpgGuUoWdkNr1TNDMwAUSTAHvx3o9iOhrq2fEa26kCW81ogD1+KfpWQCUMikq0xJgXXD2nUmDqJiZHz9ag5xh8ONP8ADu7bebUI39tqbsoX/wBra/6frNJ+IOMFDnf9k/4e3U4n0SqMxuKeZ5535EH8jUjDdRMh8yyJ7H61KzfJxym3t/SgFwUNgjmbdJyR8sXBTbh+q7JInVE7zA9/l7UTw2cW7hGl1M9vfmKrZzXTBpLgf3xQ5PD4yLBpaReIPLwwi727fyrQTHLxUkYnsKRrNtwCVZoWJ343gc+5rrYzK4pnVPz96nOwexVuj1CdFII3ANcbuBssd7a/Sl4dStO6/SpT51B3kEEg/MdtqD+FlbuPovabU49O4fnTH4mu4zA2BAOwoauaTxXW5d1DfesFjztIbCHJixybPUfH9Qm41clzrTsa0u5epPl2rsuUA8mmaia2uiz+H8tmlp2RTAdWW0jes0vYvIwTsa9QnYmNJ7RKnv8ADi83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hMSERUUExQVFRQWGBgYFxgYGBcXGBgXFxgXFBQYFRcXHCYeFxojGhcUHy8gIycpLCwsFR4xNTAqNSYsLCkBCQoKDgwOGg8PGi8kHyUtLCwwNCwsKSwsLCwsKiwpLCwsLCwsLCwsLywsLCwsLC8sLCwsLCwsLCwsLCwsLCwsLP/AABEIAL8BCAMBIgACEQEDEQH/xAAcAAACAgMBAQAAAAAAAAAAAAAFBgQHAQIDAAj/xAA/EAACAQIFAgQDBgQEBQUBAAABAhEAAwQFEiExBkETIlFhMnGRByOBobHBFELR8BUzUuFDYnKy8RYkgsLDF//EABsBAAMAAwEBAAAAAAAAAAAAAAMEBQECBgAH/8QANhEAAQQBAwIDBgYBAwUAAAAAAQACAxEEEiExQVEFE2EicYGRofAUIzLB0eGxFTNSJEJTcvH/2gAMAwEAAhEDEQA/AKdza6C4jtTr0jjENtVET+9IWLPmpt6Ns+dSKl5zAYN1TgZqe6+ivPI0YWPwqsOtSSz7+tWtlX+R+FVN1pabW8e9QMMbMWTyVVdzmpWGNcbywTWfGiuvO4SQGkklTmIEU12sWGtD/p/ak7CjWYpmRwqQPSqXhDfzSpvidmMAd1He7Q7Mj5ang1BzQ7V0+Qfyne5Iw7PCZ/srtiWJimDqbDqbgIgkd6SuiVcsQhimxstu6iJkkTJr5nlyU8sC6CWDzoK7otkGX6oM0TxGZaEed9I2+lI+Ezq9ZxAtk+Sd9qPY7ME1ebdG5FYGrSgeHYIxj7Q/tcunLDY9rgW4V095jn0ptzG/cw1kar6jTtxJPy3pTxGIw1lSbIKMw4XafnSfm/UBHxsXYcAmYraKUtGiMWe6vyyOyDqNBg7jdHM76suXF++ueT04n5gc/KkzHZpcvnTbB0+g5Pz9BQ3FZkXMnc/p8qNdLmUY/wDN+wojozG3zH7n1RcJjMucY7DpBvhDf8CvnciPYkftRnKrBsWfPzqPHfj+oozZsM5hVLH0AJP0Fcswv6UNpkIK7mRBndu+42Apc5DpRpdx6Lo/9Mj8OcJYCS7jcg7Hr07KNh+ogh/ygw3BneZ7+kj96k4rqUlWufwyjV5dWszJHOgz27xG1dMoxOGS2Fu2NZGIBLck2tTWim5gxAaNpPcUSx/U9g2URMOi6fFuMRbUgldSW18N2fWu4J1P22jmshsd8JHIycku3J4vbba/T1pDMTi2u4Yu4hjd2HdR4SwD/Y7UOY+Ye5//ACNFMUfEtXfCt6T4+vQOP8lNRUdgW7Se+5pbJeQGkR247ae3tIrWKMPLtO39rdmWIWBj7Lg7f4EoktlnEKCdrR2BPB3ovhujsRcV7kKiI3iS5iVC7gAbzzXsJ1LjtAVb+gAQAiW02GwEooNcM0fMCPNdvMDyGe4efZmNOMxCeSfkkZM53Sh8b6uPp/y+iAXVKx6i67fgZio7OaO2MBde3513UbdiSWHP99qjrh4aCkf+a38tos3Q9ULzXzUxos9hv0A/ZD8uvHXFMmWWV8RA3BO/7fnUEYfeYAFTLHxLOwkVMynBxOkrqvCsR8MLvMbTj81YptpaUaQCaA9TO/h77A/vXd81C2wR5iB23pbzDNnvHzHYdv61JjDnkVsAg4OI/wA3WendQ69Xq9T66RJOb29NwinXo3DaEUnk0lZli9dzUacen8y1aRHyqjnBxgAC+UYkRfI8N5VzYHMEWxue1V51WurUwG29T7WILEAiBW/UjqlgkjgVzcLpGlrQLC8+ItPqVS+KtnUTFRGNG8diVYQBv+lBriRXZxOsbqdMwtNfNSssuw1M1s+Uk0t5QPPTPeYRvVvwmhK5SfEL0NUc3BQvNWkGp9xloTmN4cVcyXgRO36JXHZ7QKcfs1wG+r1po6hxngXAx4O1Bfs/IFrY1O6vuK6bmY3r5fJLcztXU0uriZ7IQ8+A7ameNVRsWtpDKsSPU8fnQW7mKgAmNuBQ4Yg330kwKMYS/fgJuKPcN5J4CnZp1BsVT6/0rbA5RbKhmGsneTWD05bPr9TXS4bqnQoAjuf6V626dMRruuhxcF2O8vymBw6Ae1/SlHLrcRoX6Cuv+FlLQNvYse39PeoeEV9U3Lnl9FXf8zV0dFZDhnwauLaltJIdwC0+pHFaNY5ztIN9eqLn5ccTWuEZZvVgNv3bFVlgen8WyDEYc3rfZochv/jpgkGh2a4W5buMLpcuQSS5JYyh3JPNXpkuIQ2VZru7KCQsIAd5jT2pF6m6VONfxPF0MAoEgvOnkkkiJnjtW7t6JIoqXHk6ZHagSeOf5CQsDZNxtKxqLkwWVeLrNyxA4o0ehsSUlgqgq6/FPxNIjSCDtvz2rUdMYrCsGDKAOTadlYjvPBE+01NdLttwbj3RME6y226kbtvBBPzrJa0NLr/wtZ5pSRpHQN4Jve1tYwBQwPWPpMfkKXsdvdk+pphyw32hLdtrjgJJIIAJUCTPrM0GxCnUZiQSPptUyO2vJKo43hksx/MIHU9Tv6fyud24yiVMH8xRHPOvcW1sK/guV/4htw7ezFSFPzABoPfvAbGuWdAavYbfpNUYZpGuAsqVnYrIpTHzSP4XPcRiGQSikqqjSoA2347n50Ws9OKoL3mLHk9velrAMUZDuCCP9qb8di7I897zSAVT1HYkVJzZpnODQTXoujbjjGawQCtQ3oe0filHGqodgvwzt8q0toWIAEk7AVtfIZjpEAnYfM7CrA6G6R4u3B5uwPammNLqaOVQzc5mFFrfzW3vRPpXpFFsjWJYjf5msZh9nlp21AR8qcUtgCK810Cqv4ZmmiF83OfP5plDjZSF/wDzVJrNP6mazSxxmfZKOPFMv/yFfHmLGq5t32p76dy1Ujv+1JNvBXDcXY8013ce6adI3ED2ombb2hjStcd3la31RTVj1dIdeB2qFnGYG5a825IiKn2M0DWgXIFKXU2YS4C9vSp+E52kxnm01EPM9pyDNlpXzHihGNO9T72ZXG2I2FDMQ5YzFXIQ67cpk5j8v2ebRDp2zquU2YzDEDcTSblGJNtwQKd/8btlBq5rfWWSE3SFGwOYBSAYi4CYihWPwgFGMbjbRbaoWKvrA7msGVx6lbCAHsu+SZu1lDuRXHF5tcuNuTBNRrasxG21HrOFWAIE0pJoY7URuVcwcF0zTRqu4WtjLUK7ia3s5SoaUXemFsltpblrkGPUc+gofikKJKcT8U0s/W2rPPqroyMRzaiZ7Q4NdfeoV686tp0GTx717F40u0uNJ9DWMPi2Vw/LD139q5ZifGBZh5iew22ECKxpbq42WJsieMBzqd9N12waG6wW2C7Hsu9P2W9TmzhFwwtMLm6uSSNj2XTvVY5c9+xdDWbhRvVdzH4irIybC+I6aibjEBmJnk+/etpAI92lRMzxCV4HmsAA3HPK7L1M6KLXkCjbSCwIA7b/ACisX+oyAYCd+/owFE83wqYRw9xUbVtoI1kk9ljeaVczdmVri4c27cxLSOSDtPefSaUlb6rGKyfNIexux6k0L/f4WoGf9RXCB5gJPavYm9ddbSO7NsIBYlRIUDSCYX8KhJlAvnR5QeZPsfWi+cp4b29IgL8M+ixH4V62tAA5VeCOSDPjgcbNE+nBT4rMy6cOoh11FmeAnieaQYMmWMR2X5TWmPvF7txjEs7MY43JO3tTFcwOLv4NbirFn4NKDZvMIJEkwCqLO/wc80tXsMy/ECJmJ9tj+hrxBHKo+FCJjngPBN16/Pr8OyAZ3iQrjn4e3zrrfwdy6utT5CCSSY2USTFbZphkTEKcQHVQgaIgkEmCoaAaH5jibJvmC5t6dp254kfXaqUIsN09ly3ikn/UyEkVeyYrbFgO5MD59hVhr9m3iYdWZ28cgTJ2HtUH7M+l9SpfuKYAHhg99uSPxq0Es/OkmReYT6J7xLxZw0RwOrSBZHU/wquy/oa9avIzwVB3qzLLBEHyrnjrqiBO813t2Aw3omMwted7UTPzJcqnylQ3vXHO2wrqMKzGTXZ7gXYVJw7SKrEbKOOV63bgVmtzXqWPKMF8jf8AqR/QfSuq9TN3ANBFUmiBy1tEgHiqEWFFJYpanMmHVT16sbutZ/8AUqnlKX3UgwawBSxxIh0RBmyhMLZ3aP8ALXBsxsn+Wg5t1pWRjMHFrb8bIOgR+1mVkdorhi8xU8GhEVis/h2g2sHOeRVBdGu717xSTXOpNjD6hAEmimgl2F7zQR3DYpdAiurtI2JqHh7BRYYEGp2DTUwXsf0qY4AHZdrFOXRgyGtlutwnkkx6mptm3cuDQvH5U1YPp6wyiAJoVnKNhrigEQQTsPTahPY6rWjfEQ4aI27oNfyy7b3cbe1FsFjUW3Hhz84iomOxzOBJJ3E9tqJZteBW2q6QAJgc/jSsr9wKT2LjOlc0ZAJ9LqlyybMmRrq21SLsKQRPqJU9tiasfB5ALOgs6jUs6l3APoaqnJpOJhTuDVrYazccAOYGwEnSCTGwAkzv7UfV/wBtdAuez8Nz5XaaDbI396WupbzB7GrzKtyRt8QBB4qR1ViD/DsJtqjMFRZOtlBVpj0GkfUetCeqb7m5bC6gwLqApcmVbSCsmZMVPz7ojEgo/wDmalGoj+Vo3WPYDkQDEbd02xnnoreLHDhsx2SvqtR+t/D3pZy6/oefb9xR/AZY2PvWUghQhLt6CRz77gRQnBZY4+8ZJtg6ZPGo7gHuDAOx9KfOlsV4SPpAJlBAPrH1IDLW0bNUoBSHi2boz/NhcDTKBG+5v+U65fhRbRbdsBUQBVWOFGw39axcy+wxAKWyV3AIBj5DtXBPGYSTplSN9gCdgf1+oqRh8BpYt69h/wBTH/7flVyRopcuHWVTv2v4RHzK2CUTTaUln+GJOkfrSX1RiEuo5FtVa2qnUnwnUyqCB2706fbgWOJWbYa2qKS3BneFnn0NKeV2v4nCY0rZRYtWoIkDZ5O5PaKHAy5ATwL+Ccefy6HJAVy9MY3RhrCqsnQv/aKYPvDuTAj9aG9MoEw9vbcIJ/AVNtobjSZA5j+tKYmzKWs/6ljE5cNmJkg0RwvFR8c0L8qV8X1sEOgAzWrJGsebWHNLmptfCrMk1wxOdWrQ3YUtYPN3vISTFKWZ5bdu3CCTE0SbObG0OHBS+kA7p5uddWdWkMCa9SJYyAoQazS0eW2QWCiEjoqqwOGBin2zgra4aPVY/GjB6PsizqAGoRv8662OnAbe+9XMnLZ4fT5eu2yVaPMFBVbm+AAc1As4UTTrj+myzkCgmLyJrRrYu1t1jgret6Q67gxFRreVk8VOv3YEGpGVYqCJ4rAfQW2kEqJdyRgokRNCb2HKmKdsxzNWUKo95j9KUse29b+ZqCwWBQQO1Wx9nvRwS2btwSxHfsKQOlcs8fFIp4mT+FfRGHy8W7AA7Cl5SSaRMcAGyq1zjL1uXmAEACKG/wCH+G0KQTFG87nXcKmI3oFgAxuiJJ3qVJJROnourxMEPjL3nYdEQybHv4gU9/yipGYYcOXdpLAbbmouVWz/ABG4IImfaTTEnSbX1ZgxBPHp7TWrtcke3dMTGDFygR7IocJNXDG46IvLEAU83vs1JVTaeDHm1b/+KhZR0zfsYhHuKCo9PfarIwBcmSIWixRh7DaX8W8WezIacZ+1dP3VR5JYXCZhesXUDOArC5xA9N/604HqVGICnUQQwVF1zEbSSF7etDc6w9l8dfBg3QF2/wCUz/vRfLssti0rIALonf37VrIHjZqiO8SbGCXN1OJJ5obnt/8AFnIcuS7f8dlZfD1Fden4nOottsI4FN9nH2wQNXPeDp9JJ4570HyzBO6kXJEw0iNxztRnAYNPiAJIPczz5u23emMdtM3Sc2U/IIe7ZLn2rT/CWgO99P8AsumuP2eKBaf/AJX/AB+BDU37SLOrD2hMffD3/wCHcpawnU65bY89trty4xKqpCrsqCXdtlEwOD8qBR88HoEMMNkqw8PN0yRCbEes+v8Afv8AOiJNUbnf2yY9pW0tqwfQL4xG4Bi4ToPIPwxSnmXWGPxLqq4q+4cwBr0HkEhhbCrO20dqpOOoLLYiOU7/AGq4W3ezNEuOfD8LSQp4fkavqv1pLfOb6YfE4dR5fDtgQBsoJ1b/ACqBh7AcNcv3WtsurQDuztPm1MfkBRzp/LcT/C4246MNVlSpI3aNUaT/AHzWmO38z5/PdMyCm17lbOXdRWMPhbTYi6ieRZ1EDsO1BM3+3TBWtrSvdPsIH1aKpXMbTMxa4x1CBpMz8h6RQ6+Z29KFj42ltE2hTP3sBWvY+2e5irvh+GtpD3mT+lEbWCW4+vxNU1T2ToWuqF5NWd0xZe2xDA71iSCNhsBbROc9vKcsJcVRAqfhNMyagYXDyZPFdNB1bcVz8vmvppAq/okpIzexXfGoCwA716h2Yu4AYdq9TLIGsHCqY+EXxg2mG5kY06e1D8RgAoIFMd67S/meI5qtkN85o8zf3qaygdkt3cOEYk0u5zeDTtRvM8TzShmuNABNLjJlLhG3hNNjbWooHisCWJimPpnpZbvxEj5UDwuZSTAnamPJc5Kf8tdF/pmQ5gIGynHNha6iVKzvonwxKGR6HmkHO8DoNWvc6gV0Ooiq46muh3Mcf2aw7BfE3U5GgnZO4sYbK7/Z3Zi/r9Nqu65jvuj8qpTo1CHGnvzVxYNgbe45qOC50r+ysPxhCxhd13Sph8rN57k8GBU/p3pYWbzMxkdvlRW2gDbdzRFF3pXTUjfeiPzJCxzW7AhRM3y+2ELKBqqVlGrQIFZzogWtq9l2LRUBZoimm0LU9xc5oRHGL8M1kZjatL95cUfjQfNc/tPpVHBae1L2MsW3V2uTtx84raPcEIcgIq10tJauY+7dG4dQAfULP9aZcvwgbaJ7x3pQ6auXLl2WjQuynjtTjgGhDGxO3vHsa0d7ISk/Kl2MQg1KdgJXb+/eud/qa1ZWEts3tIA+pPFQsS4kSI443PIrNzDAIzaR6id4AEzv8qEJaFEosTHOYCl7qLrZb7JbvL4KKxcMreIWYDSqxChRDEkyePqs9QYr+JsI67qjANyPL5ZEH5EUZxuDuXtJRAG1hDKKSUkliCd+CvBHFcs/wdqzh10AIrgnktKHWhLE7SdPHA29KxHZbqtVPKYyIGzqv0SdmVq4u1kICLZcRu4UzsZ8vwz29aBWVu2Etq9oMGfxFMGTp2ZdXdZkH3FN2PwdlkDKxSLakOdyRMKrdo259zQLG4zFBkRPMVVmBUq6qr7uB9Wkc70ZrwbAqvktB/y3tQ8HZv3j4qW1K2yWCkj+YmNjzv8ApTrgep797A4/xSx8O0qrxALBtQEbbbcUp/4XYuG2FxDKChJ1DcP3G3AJ2B+Vd8Li3w2CxVpp83hgT31apP0prG3ksdAe/qsStOk36bqFfwviOCZlomfWRQvGYHSZ2O/FGMt0kqWJkuv5ncV7M8uGp2nYOdvWhCTSdPqgObZUPpK1OMt8VeGEy+BJFUn0kAuMQ9p/er8F8NbAHpSmdKWmh1Q+ixqULXOxiFiO9cLFpjM8VFuHw3k8VEYyYPa6ThZ8oatkYfAB7c1mh13qDSkCvV0Vxnqn4I5dOya7vFLuaMN6Ymfal3NtzWX/AKVJbylDNb1JnUtuUMU75hE0mdWOAhNTYb/ED3pt/wDtGkPyLCiDNHVsLQDJLpIospaa+u43+033Lg8oOMhsqU1sAbUnZzdIc02s5ilDO92pTxJodAbTfhL3MlJHZHugrpNwCrisWD4YNVp9mGFEaqt7T91XEiEBxPddlJlue1o7Ckt4rG6CPnWtrNmZ4FR8ZZJn5n9a1wdqHP4UnoBeD70Vu8ZKmYq6xmTNRruGLoRNSmXmsWwO9EFELNVSC4PL9NxT3H+9Tcww40kFvXb8KkXr1rYD4jQ+9hLrEgbb8+21eA2ACHkXqsrl0nmEs9vsh8s8kU/Ya2DbEbn5UoYDBaMSSQJZO3t3prW7ptAgwf0oeU7S0nqApkp3XLEYbVcAMzEj6ivNilAHiSUJj5wBP6/nWy3yzy7yYEn2n+lQ8RclvBB1K5kQDsVG5IH9/SgsDZGhxG/qmcRxcKCn4pkKlk5UfiD2mfi/2pGzuyGt6LgLQLmmPTzMNQ9t5qYmcC3cuhy63Lc+G6ldG4KkkMfmJXfeoOY47Ws+bgwd5BIbvuSOPxJrwedJvY/3yrEuM6KP02+/qh2Kw+uyVNn7trS6n0nyglgCpHuJik/OtFq0qITrVoBkeZSBB+ff8accXdulPu2VRpVSCSCykspHuPak0Ye3aCu9lrgE69yqxwBySu/B71iEi9/klwD0Ue7kyt4bI8SPvJjYzvAHAo3ltzDqMR/MoRANbGNek+b/AGoFewlsIrC/KuZZP5lE7AzyffiiWYX8J/B3vBtlW1oN21HjmefWqeNZebs7H7K0kIa0kCt+61wWhkBA38QR+VSM8y59L7Hdif0on07g1a0jBIA7E79t6IZk4l1GnRvqP8w27VJfJT9uhXtF8pGyCyBet86pFXjleHlRv6VU+U4ZWuoVEiRBq3cuQqookpEvKDI3QKCL2sNtQTN8AD3oouIIoFnms8GpD8slxa9hrhb44GoWVDtYaTp5r1c8ArqZO9ep1k+ORsVRnIa6mHZOmU3S1rUaXMTem6/oDAozl10iztSVnGPK3D2k12cjWtA2XKRtc4kAqNnVpjJWkzqmwxt7+1ODYny0u9TXgbRjmkAGnfSOU0A+tyoPR2ANzYUZx6i02k0udNZwbW9E8XjvGbUxrtccSaW9qXLZMYLySDd/ClLa6Cu1Jed3POabkICmkvNnm4aD4kfySieGtqQqwfsoxgMr6VcLD7uqL+yYE329NqvTEmLX4VyBq10wGwSbjsTp+v71jCXAWkVjMXUr+P71tligmlQBY+KpADyj3Uu9tvWuCvKGIYbGpy4HVQnGobbwBMRWGjlbcgBbXlUBtI4mh2LzkCy0Azwe9S8zxvlXSInY1Ew2FI1BoKnf5cUQttloEwp+/ZdMlxA1BtRYlY4pxt2gUBHccH1FVxkuDxC4wh97PKxVjI4KCd4JPyHrS07BpF9lMn/Uo/iAOCwhdgAO/mG1Dc9ItsjIAeZX6fzCe8UWzO6huKqzuB+BBkke1a4MoCAyqdOobyN4kE88VhsJoEdvqjYshjOoJTzLAeO6NdRrNsrOptiI5YjgiN9VR8ztLbCLZYMI+PeCxD6tyNxGn86YuqL2INhGDFwjKTsgJtqGbgsC26gGO21JeMx5uoCC0TcKzyA3i6QANhvO3G9AiiJDtXJvn7KuebJLiBxO2qq7Llml5UAB1NcBWWXcGdYAadlWe/O9LGfWL3h6uw0q6gzAOygkbMNoo/mNtiLSSVEILrDkQrmD6+YD6UF8HWgW2sraBZxr+IEDhSdyJ2j1rYNDHAj75S43FKCuY2Vuo123qPFwRoBHbSBwY/MUaze9hP4a7dwtuALiAq2/8p/qaAAWgxu4hHZWBCQ0NI2BJ7x3FG8BiGt5TebR8d5dJI7EAfTmqOK0Fxq+D7vsIMziLBr+N+qI5FFxB4cz/pHptMVtnF22jt5WDS3xd9hUXJcVKnwwRcVp22ETvRXF30ZnGIG0NpjkHY71KdEBqJRwd1EyHGHxLYIULI2HI2qzLOMGwFVn03jrTXlhNp+Lsdqf3iQVrQQvB1t2pCfHrkv0Ry+hAmljMsy+8C+9F1xTNANRsfkwO/ek8mbW2gOu6nOl0OUzCZaGWs11yi0wXesUyyCPSDppG1HusLivBw+/YUgZ5dN3zBTTPmmYeQKe9L2Z5qgWBBrpMyQiqSeOCHXVqBlOAdwT6evf2ihXU6r4Z5mCfbbkURyrqZbbEEbTtPrQXqvGK8wedzHE8mlg7UqBvcJfwa8ntRvAWlMTXPA4AGzIO9ewVohxPaurikqIbqK7GeZQKu0wWsGNB2pEzrC6bj79zVgvjQtsiq6ze/quNv3P60tO9z4LtMGBmPM5pHRWB9keGAk9yatvM3+6qlPswxhViPerixNw+FJrn3HkJ+NnBSdmx2EetTenyZINDMc08etFchPm3pXfZUtvKpNliyAJpXzRW8UkA+9NGDEmlrqXxlZjZiY4/HevMO6E1u4Ci5jaRrakbEf2aCJnGjXtqAMA9qP+CqYcG5JbvQ3A9N2mN1vEdUbcKex9qOCAKS8x9pa9OYh3vOXKxAiDVgZTYV0M9gZ+dV30/dIv3FZgzLxHp2p5sYooh/Ol3nQd0hN+q0Oxdv75TIBUGB82H1iuuXN4xZeH1Qi6TpK8MZ45ofnmeqMXb28jIRqAjzg+Xn3ii+AstbBvLwdjxI449N6G+YMgFb9qRoIyQF0zDEeAukqP9MbxLbfgCeTSR1ytuzfRQSiwvAETqvH183E/gPwac/L3mAX4xtHE7b/qfekbr/MYu21e2Q2i3zu0g3wSOwG4P49qBiZglLh1H+FSMOlgIPPP7IdezHToi14ikDU7FoJ+8AkgiDtQG7ZtHw0VvAZTN5t2AmBso34+tE8difvLal1t2ynmEERudnX5kn13oJmfiXJ1IAsg+Io5UKEG42gxO9FZubW1UvNgrYZfHuq1ssQNEyAP5oPqINHr6k5U4tsXtrfUKfRRBily3cs22FwW2e3EefcTG4n170yWcf4eThQhh77FQBv35+lU8IHU7/1PuSuRVAHqR7/mtsqDaSCsA7BgePXas4i5aGI8N/MCJLexA4qAuKAltZWeFA3I7zFdsXii9zQqgDSJJ24FS5TuQmmjqpeVXIxGi1vaU7celO+GxLKeKQcmsAXbehoM7j8KtJ7AVAY3rLXewaWNWl4aeq2V2iSIqOMx1GJrpfxoZI70Jw+EYNNRRkRSzBKzQM1lxTNaukLXq55ej3BEVmqrm6uCkZNiqoxvUL3FA3ECgnjOTuTWFwj1n/D3mjHUSSSqodAOAuYwLHufrUbFZQ7d6InDOK0Ni5WGueDsV78g9CtMtw721Inn3rNy08zNeOHuVj+HuUcZE44ctmuhHAXHFl45/OguJw7Dc0avYR6B4i+0kelMMmleNLnWEvkuieS4g2iXTebnD3A3arSwv2gpctaTzVLJdIqTazAihyRuJtpQ4ZYwAHKxcVnEnb1/emjpwhtwap21mhPemDIup7tlttxSPlyMNkqrqY+OmK98FbgUs5uz+MQp3oXln2ikDzLQ/M+pndy9sD8a8JmA8oLWPvhNWYqBhwW+IfrQHA4n+Kdke4UABAgfmfWl7GdR3ivmDfIbiumSdRJZ87KJP4Gj+cwm1pJjyBupEum7BGIuhviXaeJHY06YZ9wrN5dtgRtJ9TSZlueLfeAAGnttIPaadrWDQrJPmA3U7R6we9LvBcbapmVeq3BQ8fZsNiNJ/wAvSCJ7EN7eoHPapuAuBnFuWW2d94mBxudvxoZewCi6Cjax4YmJkTMiDzBiomPxhe9h7FsOWgu+mJVV2JaQRHHpS7Q+RtUL+9r7LfHa57dLeyb8FikbEO66V0KdRiZ3C+Xnc9qrT7VMW/8AFCUYIlpXAAnTLPq476Ss+kU6YOwljSzsGYsJbcAD0j3P0pB+0PEzjLhDE2hbUE94JKkeijtx3AraJpF6/wBR3Iv7+nxRoJPa0noEnYnEWI8xa47wWIkaD/MnG/zrgl+5BNu7AYwLcmdHqexHtWMLca2CUuAoJ20+YhtiBsZ8sftWuNNpzKBUaAPLIBJAmQTA9NttqfDQNvv+kzqJ+/u169rQfduHsIwO3lBaJB0nfb9qY8Xir1/K7bryt4ljxHxAfrSyuX2VJ1XGKDTMAgnVMx2BEUdvXwuV6bL/AHfjkeYweFaNuTJp7F2LiP8AienqEtLe19++/HRRp3kCH4YngV7NMYAFbVLHY+ore1eQYdocG5JBETKnvPaP2oZZwxUeJbcOQY0n4vnHpUvTbyT3TgdQACI9O3U/i0hp9Jq3GvsdIHFVBlpFy+jbKw5juati2fuwe4oc0/lNsjsh1cgtcS8XgDxTItlSNqT7uGdzq3kUzZLf2APNTzhB0+tvHKPktaGiipWFxfhGKzWuPtivVWDa2UN7LNqpUWugStbJB71i7iVXvWwcCm6XsWu21DcW7W9+1exuZk8A7exodisUzqK2DbXrpEsJitVT1Sl7L72k70fw99TWn6eVnlYuWtjSLmVqLhp8x2y7Up38C5cNpJ3o8R3taSNsUoa5JfK6vDYL6kED86h3LZUwRBqwLmcMMOV0bxFI2K1E+Yb00DtuN0uWVwVGrpbvsvBIrQivRXuVoCQdkTw/UFxeYYVPs9SrG4IP1FLumsUB2PG7omW5cret+9OmWYxbhMOPkTB+hqW+IAcIx3b4RpkH13pArvZx1xCCrsI43/Y0s7CBNgppviFinD5KwLCLacMFAM7FSRRZOqoPmLzP+nUJ/CKru31TeEBoYD1EH6ip1rqpD8SMp9QZH7GlH4co539xTPnYs2zvqnxOpk1FtSlpiPMDEcif60Kz2873BdtqwMASIMjfiJ9TS7ZzdG4YEn/UI9YO47UXwV5fcCOx/E9/cD8aHofAAAjw48bHa4j/AIITNmPUhVINzWioFUnVBIuIdUAEg6NY3jtSdmWcG8y3EJ4A0EgE7lY/E1P/AMRubg3WA9ORPyIP09q9ftLdEMqf9SgBgfnx2mI9KzrGoPcN+Nuy1dhgHU3lL2HtXNSstuLgEoiAADS0knfnaQfat8VgbluGu2kuqFZoBJjU0HXp3G9T26YZZK3SJ9iTHv5o/KthkuKI2vL3EmQTPIOx2o/4hnIcPqhDHfW4/wAKNj+nsXbs6DaAVgtxhqBIXdgN+4H60DzDOy9pLKqqW0JYKP8AUYkseTxTJj8ox1wENcVw2kfFqK6QQIkCBBIoDjensUiANaOkEkEENzzwZpuHIj2pw+f3fRKTRydj8vv1U5mXwrbKApK+eDMx3j3r2DwqgF0JVhup7PP6VEFk+GoZWUj1n6VPsYu3sPhUAbc7igOsA0mQx2xIXXJsABdV3b7zVx2q08EpYCBVSYFAL/i6xAbYVduQ5pbFkGBMUnlStZQeefuknkbEbLDYc9xFZy+8A8VDxGfL4oD7LUfM80thhoNbmYCLzmbhMxxOLbpGcxxAJAFZoNluK1sCTWaQHibATr2U2Sw6lVGV4kkRNcsdq194rXCKAJ7ipIxQbY1X/Q8uCY5bSMdMC2WhhJ96z1PhkU+XuPSouV44WW4/LtUfNcxN1hHA2pxkrdBQy06kFXvRDAOQa4fw5qXhBHNLSvDm0iNCPWLWtaL5RlazLKNvUUPydhNMbuFWaexo7AW00zWt4UHNcNbkQBvzS3nGUW9MwJotdulyZ5oJmbng0w72RusthY+iw7oPknS4xV0pq0ACSYk13zbo8YVwC4dWkq0QduQRvuNq72cJctHWjQf72ofmuaO5Gskx+/NJyFw2Woay7PCn9EZPhb+L0Yj4IkDgEzR/7SOhsFZth8K8N3UsW27xPFAul7ipMCWPf29BW2cWGdjJ57V5t9F57Wu3bwg/SnQ97HswtsiKnLMY39AOTUDqDp+5g7xtXSpYbgqZBH4gUYcXMOPuXZC3JBiguJsu7lmYs3csZJpgGuUoWdkNr1TNDMwAUSTAHvx3o9iOhrq2fEa26kCW81ogD1+KfpWQCUMikq0xJgXXD2nUmDqJiZHz9ag5xh8ONP8ADu7bebUI39tqbsoX/wBra/6frNJ+IOMFDnf9k/4e3U4n0SqMxuKeZ5535EH8jUjDdRMh8yyJ7H61KzfJxym3t/SgFwUNgjmbdJyR8sXBTbh+q7JInVE7zA9/l7UTw2cW7hGl1M9vfmKrZzXTBpLgf3xQ5PD4yLBpaReIPLwwi727fyrQTHLxUkYnsKRrNtwCVZoWJ343gc+5rrYzK4pnVPz96nOwexVuj1CdFII3ANcbuBssd7a/Sl4dStO6/SpT51B3kEEg/MdtqD+FlbuPovabU49O4fnTH4mu4zA2BAOwoauaTxXW5d1DfesFjztIbCHJixybPUfH9Qm41clzrTsa0u5epPl2rsuUA8mmaia2uiz+H8tmlp2RTAdWW0jes0vYvIwTsa9QnYmNJ7RKnv8ADi83a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data:image/jpeg;base64,/9j/4AAQSkZJRgABAQAAAQABAAD/2wCEAAkGBhMSERUUExQVFRQWGBgYFxgYGBcXGBgXFxgXFBQYFRcXHCYeFxojGhcUHy8gIycpLCwsFR4xNTAqNSYsLCkBCQoKDgwOGg8PGi8kHyUtLCwwNCwsKSwsLCwsKiwpLCwsLCwsLCwsLywsLCwsLC8sLCwsLCwsLCwsLCwsLCwsLP/AABEIAL8BCAMBIgACEQEDEQH/xAAcAAACAgMBAQAAAAAAAAAAAAAFBgQHAQIDAAj/xAA/EAACAQIFAgQDBgQEBQUBAAABAhEAAwQFEiExBkETIlFhMnGRByOBobHBFELR8BUzUuFDYnKy8RYkgsLDF//EABsBAAMAAwEBAAAAAAAAAAAAAAMEBQECBgAH/8QANhEAAQQBAwIDBgYBAwUAAAAAAQACAxEEEiExQVEFE2EicYGRofAUIzLB0eGxFTNSJEJTcvH/2gAMAwEAAhEDEQA/AKdza6C4jtTr0jjENtVET+9IWLPmpt6Ns+dSKl5zAYN1TgZqe6+ivPI0YWPwqsOtSSz7+tWtlX+R+FVN1pabW8e9QMMbMWTyVVdzmpWGNcbywTWfGiuvO4SQGkklTmIEU12sWGtD/p/ak7CjWYpmRwqQPSqXhDfzSpvidmMAd1He7Q7Mj5ang1BzQ7V0+Qfyne5Iw7PCZ/srtiWJimDqbDqbgIgkd6SuiVcsQhimxstu6iJkkTJr5nlyU8sC6CWDzoK7otkGX6oM0TxGZaEed9I2+lI+Ezq9ZxAtk+Sd9qPY7ME1ebdG5FYGrSgeHYIxj7Q/tcunLDY9rgW4V095jn0ptzG/cw1kar6jTtxJPy3pTxGIw1lSbIKMw4XafnSfm/UBHxsXYcAmYraKUtGiMWe6vyyOyDqNBg7jdHM76suXF++ueT04n5gc/KkzHZpcvnTbB0+g5Pz9BQ3FZkXMnc/p8qNdLmUY/wDN+wojozG3zH7n1RcJjMucY7DpBvhDf8CvnciPYkftRnKrBsWfPzqPHfj+oozZsM5hVLH0AJP0Fcswv6UNpkIK7mRBndu+42Apc5DpRpdx6Lo/9Mj8OcJYCS7jcg7Hr07KNh+ogh/ygw3BneZ7+kj96k4rqUlWufwyjV5dWszJHOgz27xG1dMoxOGS2Fu2NZGIBLck2tTWim5gxAaNpPcUSx/U9g2URMOi6fFuMRbUgldSW18N2fWu4J1P22jmshsd8JHIycku3J4vbba/T1pDMTi2u4Yu4hjd2HdR4SwD/Y7UOY+Ye5//ACNFMUfEtXfCt6T4+vQOP8lNRUdgW7Se+5pbJeQGkR247ae3tIrWKMPLtO39rdmWIWBj7Lg7f4EoktlnEKCdrR2BPB3ovhujsRcV7kKiI3iS5iVC7gAbzzXsJ1LjtAVb+gAQAiW02GwEooNcM0fMCPNdvMDyGe4efZmNOMxCeSfkkZM53Sh8b6uPp/y+iAXVKx6i67fgZio7OaO2MBde3513UbdiSWHP99qjrh4aCkf+a38tos3Q9ULzXzUxos9hv0A/ZD8uvHXFMmWWV8RA3BO/7fnUEYfeYAFTLHxLOwkVMynBxOkrqvCsR8MLvMbTj81YptpaUaQCaA9TO/h77A/vXd81C2wR5iB23pbzDNnvHzHYdv61JjDnkVsAg4OI/wA3WendQ69Xq9T66RJOb29NwinXo3DaEUnk0lZli9dzUacen8y1aRHyqjnBxgAC+UYkRfI8N5VzYHMEWxue1V51WurUwG29T7WILEAiBW/UjqlgkjgVzcLpGlrQLC8+ItPqVS+KtnUTFRGNG8diVYQBv+lBriRXZxOsbqdMwtNfNSssuw1M1s+Uk0t5QPPTPeYRvVvwmhK5SfEL0NUc3BQvNWkGp9xloTmN4cVcyXgRO36JXHZ7QKcfs1wG+r1po6hxngXAx4O1Bfs/IFrY1O6vuK6bmY3r5fJLcztXU0uriZ7IQ8+A7ameNVRsWtpDKsSPU8fnQW7mKgAmNuBQ4Yg330kwKMYS/fgJuKPcN5J4CnZp1BsVT6/0rbA5RbKhmGsneTWD05bPr9TXS4bqnQoAjuf6V626dMRruuhxcF2O8vymBw6Ae1/SlHLrcRoX6Cuv+FlLQNvYse39PeoeEV9U3Lnl9FXf8zV0dFZDhnwauLaltJIdwC0+pHFaNY5ztIN9eqLn5ccTWuEZZvVgNv3bFVlgen8WyDEYc3rfZochv/jpgkGh2a4W5buMLpcuQSS5JYyh3JPNXpkuIQ2VZru7KCQsIAd5jT2pF6m6VONfxPF0MAoEgvOnkkkiJnjtW7t6JIoqXHk6ZHagSeOf5CQsDZNxtKxqLkwWVeLrNyxA4o0ehsSUlgqgq6/FPxNIjSCDtvz2rUdMYrCsGDKAOTadlYjvPBE+01NdLttwbj3RME6y226kbtvBBPzrJa0NLr/wtZ5pSRpHQN4Jve1tYwBQwPWPpMfkKXsdvdk+pphyw32hLdtrjgJJIIAJUCTPrM0GxCnUZiQSPptUyO2vJKo43hksx/MIHU9Tv6fyud24yiVMH8xRHPOvcW1sK/guV/4htw7ezFSFPzABoPfvAbGuWdAavYbfpNUYZpGuAsqVnYrIpTHzSP4XPcRiGQSikqqjSoA2347n50Ws9OKoL3mLHk9velrAMUZDuCCP9qb8di7I897zSAVT1HYkVJzZpnODQTXoujbjjGawQCtQ3oe0filHGqodgvwzt8q0toWIAEk7AVtfIZjpEAnYfM7CrA6G6R4u3B5uwPammNLqaOVQzc5mFFrfzW3vRPpXpFFsjWJYjf5msZh9nlp21AR8qcUtgCK810Cqv4ZmmiF83OfP5plDjZSF/wDzVJrNP6mazSxxmfZKOPFMv/yFfHmLGq5t32p76dy1Ujv+1JNvBXDcXY8013ce6adI3ED2ombb2hjStcd3la31RTVj1dIdeB2qFnGYG5a825IiKn2M0DWgXIFKXU2YS4C9vSp+E52kxnm01EPM9pyDNlpXzHihGNO9T72ZXG2I2FDMQ5YzFXIQ67cpk5j8v2ebRDp2zquU2YzDEDcTSblGJNtwQKd/8btlBq5rfWWSE3SFGwOYBSAYi4CYihWPwgFGMbjbRbaoWKvrA7msGVx6lbCAHsu+SZu1lDuRXHF5tcuNuTBNRrasxG21HrOFWAIE0pJoY7URuVcwcF0zTRqu4WtjLUK7ia3s5SoaUXemFsltpblrkGPUc+gofikKJKcT8U0s/W2rPPqroyMRzaiZ7Q4NdfeoV686tp0GTx717F40u0uNJ9DWMPi2Vw/LD139q5ZifGBZh5iew22ECKxpbq42WJsieMBzqd9N12waG6wW2C7Hsu9P2W9TmzhFwwtMLm6uSSNj2XTvVY5c9+xdDWbhRvVdzH4irIybC+I6aibjEBmJnk+/etpAI92lRMzxCV4HmsAA3HPK7L1M6KLXkCjbSCwIA7b/ACisX+oyAYCd+/owFE83wqYRw9xUbVtoI1kk9ljeaVczdmVri4c27cxLSOSDtPefSaUlb6rGKyfNIexux6k0L/f4WoGf9RXCB5gJPavYm9ddbSO7NsIBYlRIUDSCYX8KhJlAvnR5QeZPsfWi+cp4b29IgL8M+ixH4V62tAA5VeCOSDPjgcbNE+nBT4rMy6cOoh11FmeAnieaQYMmWMR2X5TWmPvF7txjEs7MY43JO3tTFcwOLv4NbirFn4NKDZvMIJEkwCqLO/wc80tXsMy/ECJmJ9tj+hrxBHKo+FCJjngPBN16/Pr8OyAZ3iQrjn4e3zrrfwdy6utT5CCSSY2USTFbZphkTEKcQHVQgaIgkEmCoaAaH5jibJvmC5t6dp254kfXaqUIsN09ly3ikn/UyEkVeyYrbFgO5MD59hVhr9m3iYdWZ28cgTJ2HtUH7M+l9SpfuKYAHhg99uSPxq0Es/OkmReYT6J7xLxZw0RwOrSBZHU/wquy/oa9avIzwVB3qzLLBEHyrnjrqiBO813t2Aw3omMwted7UTPzJcqnylQ3vXHO2wrqMKzGTXZ7gXYVJw7SKrEbKOOV63bgVmtzXqWPKMF8jf8AqR/QfSuq9TN3ANBFUmiBy1tEgHiqEWFFJYpanMmHVT16sbutZ/8AUqnlKX3UgwawBSxxIh0RBmyhMLZ3aP8ALXBsxsn+Wg5t1pWRjMHFrb8bIOgR+1mVkdorhi8xU8GhEVis/h2g2sHOeRVBdGu717xSTXOpNjD6hAEmimgl2F7zQR3DYpdAiurtI2JqHh7BRYYEGp2DTUwXsf0qY4AHZdrFOXRgyGtlutwnkkx6mptm3cuDQvH5U1YPp6wyiAJoVnKNhrigEQQTsPTahPY6rWjfEQ4aI27oNfyy7b3cbe1FsFjUW3Hhz84iomOxzOBJJ3E9tqJZteBW2q6QAJgc/jSsr9wKT2LjOlc0ZAJ9LqlyybMmRrq21SLsKQRPqJU9tiasfB5ALOgs6jUs6l3APoaqnJpOJhTuDVrYazccAOYGwEnSCTGwAkzv7UfV/wBtdAuez8Nz5XaaDbI396WupbzB7GrzKtyRt8QBB4qR1ViD/DsJtqjMFRZOtlBVpj0GkfUetCeqb7m5bC6gwLqApcmVbSCsmZMVPz7ojEgo/wDmalGoj+Vo3WPYDkQDEbd02xnnoreLHDhsx2SvqtR+t/D3pZy6/oefb9xR/AZY2PvWUghQhLt6CRz77gRQnBZY4+8ZJtg6ZPGo7gHuDAOx9KfOlsV4SPpAJlBAPrH1IDLW0bNUoBSHi2boz/NhcDTKBG+5v+U65fhRbRbdsBUQBVWOFGw39axcy+wxAKWyV3AIBj5DtXBPGYSTplSN9gCdgf1+oqRh8BpYt69h/wBTH/7flVyRopcuHWVTv2v4RHzK2CUTTaUln+GJOkfrSX1RiEuo5FtVa2qnUnwnUyqCB2706fbgWOJWbYa2qKS3BneFnn0NKeV2v4nCY0rZRYtWoIkDZ5O5PaKHAy5ATwL+Ccefy6HJAVy9MY3RhrCqsnQv/aKYPvDuTAj9aG9MoEw9vbcIJ/AVNtobjSZA5j+tKYmzKWs/6ljE5cNmJkg0RwvFR8c0L8qV8X1sEOgAzWrJGsebWHNLmptfCrMk1wxOdWrQ3YUtYPN3vISTFKWZ5bdu3CCTE0SbObG0OHBS+kA7p5uddWdWkMCa9SJYyAoQazS0eW2QWCiEjoqqwOGBin2zgra4aPVY/GjB6PsizqAGoRv8662OnAbe+9XMnLZ4fT5eu2yVaPMFBVbm+AAc1As4UTTrj+myzkCgmLyJrRrYu1t1jgret6Q67gxFRreVk8VOv3YEGpGVYqCJ4rAfQW2kEqJdyRgokRNCb2HKmKdsxzNWUKo95j9KUse29b+ZqCwWBQQO1Wx9nvRwS2btwSxHfsKQOlcs8fFIp4mT+FfRGHy8W7AA7Cl5SSaRMcAGyq1zjL1uXmAEACKG/wCH+G0KQTFG87nXcKmI3oFgAxuiJJ3qVJJROnourxMEPjL3nYdEQybHv4gU9/yipGYYcOXdpLAbbmouVWz/ABG4IImfaTTEnSbX1ZgxBPHp7TWrtcke3dMTGDFygR7IocJNXDG46IvLEAU83vs1JVTaeDHm1b/+KhZR0zfsYhHuKCo9PfarIwBcmSIWixRh7DaX8W8WezIacZ+1dP3VR5JYXCZhesXUDOArC5xA9N/604HqVGICnUQQwVF1zEbSSF7etDc6w9l8dfBg3QF2/wCUz/vRfLssti0rIALonf37VrIHjZqiO8SbGCXN1OJJ5obnt/8AFnIcuS7f8dlZfD1Fden4nOottsI4FN9nH2wQNXPeDp9JJ4570HyzBO6kXJEw0iNxztRnAYNPiAJIPczz5u23emMdtM3Sc2U/IIe7ZLn2rT/CWgO99P8AsumuP2eKBaf/AJX/AB+BDU37SLOrD2hMffD3/wCHcpawnU65bY89trty4xKqpCrsqCXdtlEwOD8qBR88HoEMMNkqw8PN0yRCbEes+v8Afv8AOiJNUbnf2yY9pW0tqwfQL4xG4Bi4ToPIPwxSnmXWGPxLqq4q+4cwBr0HkEhhbCrO20dqpOOoLLYiOU7/AGq4W3ezNEuOfD8LSQp4fkavqv1pLfOb6YfE4dR5fDtgQBsoJ1b/ACqBh7AcNcv3WtsurQDuztPm1MfkBRzp/LcT/C4246MNVlSpI3aNUaT/AHzWmO38z5/PdMyCm17lbOXdRWMPhbTYi6ieRZ1EDsO1BM3+3TBWtrSvdPsIH1aKpXMbTMxa4x1CBpMz8h6RQ6+Z29KFj42ltE2hTP3sBWvY+2e5irvh+GtpD3mT+lEbWCW4+vxNU1T2ToWuqF5NWd0xZe2xDA71iSCNhsBbROc9vKcsJcVRAqfhNMyagYXDyZPFdNB1bcVz8vmvppAq/okpIzexXfGoCwA716h2Yu4AYdq9TLIGsHCqY+EXxg2mG5kY06e1D8RgAoIFMd67S/meI5qtkN85o8zf3qaygdkt3cOEYk0u5zeDTtRvM8TzShmuNABNLjJlLhG3hNNjbWooHisCWJimPpnpZbvxEj5UDwuZSTAnamPJc5Kf8tdF/pmQ5gIGynHNha6iVKzvonwxKGR6HmkHO8DoNWvc6gV0Ooiq46muh3Mcf2aw7BfE3U5GgnZO4sYbK7/Z3Zi/r9Nqu65jvuj8qpTo1CHGnvzVxYNgbe45qOC50r+ysPxhCxhd13Sph8rN57k8GBU/p3pYWbzMxkdvlRW2gDbdzRFF3pXTUjfeiPzJCxzW7AhRM3y+2ELKBqqVlGrQIFZzogWtq9l2LRUBZoimm0LU9xc5oRHGL8M1kZjatL95cUfjQfNc/tPpVHBae1L2MsW3V2uTtx84raPcEIcgIq10tJauY+7dG4dQAfULP9aZcvwgbaJ7x3pQ6auXLl2WjQuynjtTjgGhDGxO3vHsa0d7ISk/Kl2MQg1KdgJXb+/eud/qa1ZWEts3tIA+pPFQsS4kSI443PIrNzDAIzaR6id4AEzv8qEJaFEosTHOYCl7qLrZb7JbvL4KKxcMreIWYDSqxChRDEkyePqs9QYr+JsI67qjANyPL5ZEH5EUZxuDuXtJRAG1hDKKSUkliCd+CvBHFcs/wdqzh10AIrgnktKHWhLE7SdPHA29KxHZbqtVPKYyIGzqv0SdmVq4u1kICLZcRu4UzsZ8vwz29aBWVu2Etq9oMGfxFMGTp2ZdXdZkH3FN2PwdlkDKxSLakOdyRMKrdo259zQLG4zFBkRPMVVmBUq6qr7uB9Wkc70ZrwbAqvktB/y3tQ8HZv3j4qW1K2yWCkj+YmNjzv8ApTrgep797A4/xSx8O0qrxALBtQEbbbcUp/4XYuG2FxDKChJ1DcP3G3AJ2B+Vd8Li3w2CxVpp83hgT31apP0prG3ksdAe/qsStOk36bqFfwviOCZlomfWRQvGYHSZ2O/FGMt0kqWJkuv5ncV7M8uGp2nYOdvWhCTSdPqgObZUPpK1OMt8VeGEy+BJFUn0kAuMQ9p/er8F8NbAHpSmdKWmh1Q+ixqULXOxiFiO9cLFpjM8VFuHw3k8VEYyYPa6ThZ8oatkYfAB7c1mh13qDSkCvV0Vxnqn4I5dOya7vFLuaMN6Ymfal3NtzWX/AKVJbylDNb1JnUtuUMU75hE0mdWOAhNTYb/ED3pt/wDtGkPyLCiDNHVsLQDJLpIospaa+u43+033Lg8oOMhsqU1sAbUnZzdIc02s5ilDO92pTxJodAbTfhL3MlJHZHugrpNwCrisWD4YNVp9mGFEaqt7T91XEiEBxPddlJlue1o7Ckt4rG6CPnWtrNmZ4FR8ZZJn5n9a1wdqHP4UnoBeD70Vu8ZKmYq6xmTNRruGLoRNSmXmsWwO9EFELNVSC4PL9NxT3H+9Tcww40kFvXb8KkXr1rYD4jQ+9hLrEgbb8+21eA2ACHkXqsrl0nmEs9vsh8s8kU/Ya2DbEbn5UoYDBaMSSQJZO3t3prW7ptAgwf0oeU7S0nqApkp3XLEYbVcAMzEj6ivNilAHiSUJj5wBP6/nWy3yzy7yYEn2n+lQ8RclvBB1K5kQDsVG5IH9/SgsDZGhxG/qmcRxcKCn4pkKlk5UfiD2mfi/2pGzuyGt6LgLQLmmPTzMNQ9t5qYmcC3cuhy63Lc+G6ldG4KkkMfmJXfeoOY47Ws+bgwd5BIbvuSOPxJrwedJvY/3yrEuM6KP02+/qh2Kw+uyVNn7trS6n0nyglgCpHuJik/OtFq0qITrVoBkeZSBB+ff8accXdulPu2VRpVSCSCykspHuPak0Ye3aCu9lrgE69yqxwBySu/B71iEi9/klwD0Ue7kyt4bI8SPvJjYzvAHAo3ltzDqMR/MoRANbGNek+b/AGoFewlsIrC/KuZZP5lE7AzyffiiWYX8J/B3vBtlW1oN21HjmefWqeNZebs7H7K0kIa0kCt+61wWhkBA38QR+VSM8y59L7Hdif0on07g1a0jBIA7E79t6IZk4l1GnRvqP8w27VJfJT9uhXtF8pGyCyBet86pFXjleHlRv6VU+U4ZWuoVEiRBq3cuQqookpEvKDI3QKCL2sNtQTN8AD3oouIIoFnms8GpD8slxa9hrhb44GoWVDtYaTp5r1c8ArqZO9ep1k+ORsVRnIa6mHZOmU3S1rUaXMTem6/oDAozl10iztSVnGPK3D2k12cjWtA2XKRtc4kAqNnVpjJWkzqmwxt7+1ODYny0u9TXgbRjmkAGnfSOU0A+tyoPR2ANzYUZx6i02k0udNZwbW9E8XjvGbUxrtccSaW9qXLZMYLySDd/ClLa6Cu1Jed3POabkICmkvNnm4aD4kfySieGtqQqwfsoxgMr6VcLD7uqL+yYE329NqvTEmLX4VyBq10wGwSbjsTp+v71jCXAWkVjMXUr+P71tligmlQBY+KpADyj3Uu9tvWuCvKGIYbGpy4HVQnGobbwBMRWGjlbcgBbXlUBtI4mh2LzkCy0Azwe9S8zxvlXSInY1Ew2FI1BoKnf5cUQttloEwp+/ZdMlxA1BtRYlY4pxt2gUBHccH1FVxkuDxC4wh97PKxVjI4KCd4JPyHrS07BpF9lMn/Uo/iAOCwhdgAO/mG1Dc9ItsjIAeZX6fzCe8UWzO6huKqzuB+BBkke1a4MoCAyqdOobyN4kE88VhsJoEdvqjYshjOoJTzLAeO6NdRrNsrOptiI5YjgiN9VR8ztLbCLZYMI+PeCxD6tyNxGn86YuqL2INhGDFwjKTsgJtqGbgsC26gGO21JeMx5uoCC0TcKzyA3i6QANhvO3G9AiiJDtXJvn7KuebJLiBxO2qq7Llml5UAB1NcBWWXcGdYAadlWe/O9LGfWL3h6uw0q6gzAOygkbMNoo/mNtiLSSVEILrDkQrmD6+YD6UF8HWgW2sraBZxr+IEDhSdyJ2j1rYNDHAj75S43FKCuY2Vuo123qPFwRoBHbSBwY/MUaze9hP4a7dwtuALiAq2/8p/qaAAWgxu4hHZWBCQ0NI2BJ7x3FG8BiGt5TebR8d5dJI7EAfTmqOK0Fxq+D7vsIMziLBr+N+qI5FFxB4cz/pHptMVtnF22jt5WDS3xd9hUXJcVKnwwRcVp22ETvRXF30ZnGIG0NpjkHY71KdEBqJRwd1EyHGHxLYIULI2HI2qzLOMGwFVn03jrTXlhNp+Lsdqf3iQVrQQvB1t2pCfHrkv0Ry+hAmljMsy+8C+9F1xTNANRsfkwO/ek8mbW2gOu6nOl0OUzCZaGWs11yi0wXesUyyCPSDppG1HusLivBw+/YUgZ5dN3zBTTPmmYeQKe9L2Z5qgWBBrpMyQiqSeOCHXVqBlOAdwT6evf2ihXU6r4Z5mCfbbkURyrqZbbEEbTtPrQXqvGK8wedzHE8mlg7UqBvcJfwa8ntRvAWlMTXPA4AGzIO9ewVohxPaurikqIbqK7GeZQKu0wWsGNB2pEzrC6bj79zVgvjQtsiq6ze/quNv3P60tO9z4LtMGBmPM5pHRWB9keGAk9yatvM3+6qlPswxhViPerixNw+FJrn3HkJ+NnBSdmx2EetTenyZINDMc08etFchPm3pXfZUtvKpNliyAJpXzRW8UkA+9NGDEmlrqXxlZjZiY4/HevMO6E1u4Ci5jaRrakbEf2aCJnGjXtqAMA9qP+CqYcG5JbvQ3A9N2mN1vEdUbcKex9qOCAKS8x9pa9OYh3vOXKxAiDVgZTYV0M9gZ+dV30/dIv3FZgzLxHp2p5sYooh/Ol3nQd0hN+q0Oxdv75TIBUGB82H1iuuXN4xZeH1Qi6TpK8MZ45ofnmeqMXb28jIRqAjzg+Xn3ii+AstbBvLwdjxI449N6G+YMgFb9qRoIyQF0zDEeAukqP9MbxLbfgCeTSR1ytuzfRQSiwvAETqvH183E/gPwac/L3mAX4xtHE7b/qfekbr/MYu21e2Q2i3zu0g3wSOwG4P49qBiZglLh1H+FSMOlgIPPP7IdezHToi14ikDU7FoJ+8AkgiDtQG7ZtHw0VvAZTN5t2AmBso34+tE8difvLal1t2ynmEERudnX5kn13oJmfiXJ1IAsg+Io5UKEG42gxO9FZubW1UvNgrYZfHuq1ssQNEyAP5oPqINHr6k5U4tsXtrfUKfRRBily3cs22FwW2e3EefcTG4n170yWcf4eThQhh77FQBv35+lU8IHU7/1PuSuRVAHqR7/mtsqDaSCsA7BgePXas4i5aGI8N/MCJLexA4qAuKAltZWeFA3I7zFdsXii9zQqgDSJJ24FS5TuQmmjqpeVXIxGi1vaU7celO+GxLKeKQcmsAXbehoM7j8KtJ7AVAY3rLXewaWNWl4aeq2V2iSIqOMx1GJrpfxoZI70Jw+EYNNRRkRSzBKzQM1lxTNaukLXq55ej3BEVmqrm6uCkZNiqoxvUL3FA3ECgnjOTuTWFwj1n/D3mjHUSSSqodAOAuYwLHufrUbFZQ7d6InDOK0Ni5WGueDsV78g9CtMtw721Inn3rNy08zNeOHuVj+HuUcZE44ctmuhHAXHFl45/OguJw7Dc0avYR6B4i+0kelMMmleNLnWEvkuieS4g2iXTebnD3A3arSwv2gpctaTzVLJdIqTazAihyRuJtpQ4ZYwAHKxcVnEnb1/emjpwhtwap21mhPemDIup7tlttxSPlyMNkqrqY+OmK98FbgUs5uz+MQp3oXln2ikDzLQ/M+pndy9sD8a8JmA8oLWPvhNWYqBhwW+IfrQHA4n+Kdke4UABAgfmfWl7GdR3ivmDfIbiumSdRJZ87KJP4Gj+cwm1pJjyBupEum7BGIuhviXaeJHY06YZ9wrN5dtgRtJ9TSZlueLfeAAGnttIPaadrWDQrJPmA3U7R6we9LvBcbapmVeq3BQ8fZsNiNJ/wAvSCJ7EN7eoHPapuAuBnFuWW2d94mBxudvxoZewCi6Cjax4YmJkTMiDzBiomPxhe9h7FsOWgu+mJVV2JaQRHHpS7Q+RtUL+9r7LfHa57dLeyb8FikbEO66V0KdRiZ3C+Xnc9qrT7VMW/8AFCUYIlpXAAnTLPq476Ss+kU6YOwljSzsGYsJbcAD0j3P0pB+0PEzjLhDE2hbUE94JKkeijtx3AraJpF6/wBR3Iv7+nxRoJPa0noEnYnEWI8xa47wWIkaD/MnG/zrgl+5BNu7AYwLcmdHqexHtWMLca2CUuAoJ20+YhtiBsZ8sftWuNNpzKBUaAPLIBJAmQTA9NttqfDQNvv+kzqJ+/u169rQfduHsIwO3lBaJB0nfb9qY8Xir1/K7bryt4ljxHxAfrSyuX2VJ1XGKDTMAgnVMx2BEUdvXwuV6bL/AHfjkeYweFaNuTJp7F2LiP8AienqEtLe19++/HRRp3kCH4YngV7NMYAFbVLHY+ore1eQYdocG5JBETKnvPaP2oZZwxUeJbcOQY0n4vnHpUvTbyT3TgdQACI9O3U/i0hp9Jq3GvsdIHFVBlpFy+jbKw5juati2fuwe4oc0/lNsjsh1cgtcS8XgDxTItlSNqT7uGdzq3kUzZLf2APNTzhB0+tvHKPktaGiipWFxfhGKzWuPtivVWDa2UN7LNqpUWugStbJB71i7iVXvWwcCm6XsWu21DcW7W9+1exuZk8A7exodisUzqK2DbXrpEsJitVT1Sl7L72k70fw99TWn6eVnlYuWtjSLmVqLhp8x2y7Up38C5cNpJ3o8R3taSNsUoa5JfK6vDYL6kED86h3LZUwRBqwLmcMMOV0bxFI2K1E+Yb00DtuN0uWVwVGrpbvsvBIrQivRXuVoCQdkTw/UFxeYYVPs9SrG4IP1FLumsUB2PG7omW5cret+9OmWYxbhMOPkTB+hqW+IAcIx3b4RpkH13pArvZx1xCCrsI43/Y0s7CBNgppviFinD5KwLCLacMFAM7FSRRZOqoPmLzP+nUJ/CKru31TeEBoYD1EH6ip1rqpD8SMp9QZH7GlH4co539xTPnYs2zvqnxOpk1FtSlpiPMDEcif60Kz2873BdtqwMASIMjfiJ9TS7ZzdG4YEn/UI9YO47UXwV5fcCOx/E9/cD8aHofAAAjw48bHa4j/AIITNmPUhVINzWioFUnVBIuIdUAEg6NY3jtSdmWcG8y3EJ4A0EgE7lY/E1P/AMRubg3WA9ORPyIP09q9ftLdEMqf9SgBgfnx2mI9KzrGoPcN+Nuy1dhgHU3lL2HtXNSstuLgEoiAADS0knfnaQfat8VgbluGu2kuqFZoBJjU0HXp3G9T26YZZK3SJ9iTHv5o/KthkuKI2vL3EmQTPIOx2o/4hnIcPqhDHfW4/wAKNj+nsXbs6DaAVgtxhqBIXdgN+4H60DzDOy9pLKqqW0JYKP8AUYkseTxTJj8ox1wENcVw2kfFqK6QQIkCBBIoDjensUiANaOkEkEENzzwZpuHIj2pw+f3fRKTRydj8vv1U5mXwrbKApK+eDMx3j3r2DwqgF0JVhup7PP6VEFk+GoZWUj1n6VPsYu3sPhUAbc7igOsA0mQx2xIXXJsABdV3b7zVx2q08EpYCBVSYFAL/i6xAbYVduQ5pbFkGBMUnlStZQeefuknkbEbLDYc9xFZy+8A8VDxGfL4oD7LUfM80thhoNbmYCLzmbhMxxOLbpGcxxAJAFZoNluK1sCTWaQHibATr2U2Sw6lVGV4kkRNcsdq194rXCKAJ7ipIxQbY1X/Q8uCY5bSMdMC2WhhJ96z1PhkU+XuPSouV44WW4/LtUfNcxN1hHA2pxkrdBQy06kFXvRDAOQa4fw5qXhBHNLSvDm0iNCPWLWtaL5RlazLKNvUUPydhNMbuFWaexo7AW00zWt4UHNcNbkQBvzS3nGUW9MwJotdulyZ5oJmbng0w72RusthY+iw7oPknS4xV0pq0ACSYk13zbo8YVwC4dWkq0QduQRvuNq72cJctHWjQf72ofmuaO5Gskx+/NJyFw2Woay7PCn9EZPhb+L0Yj4IkDgEzR/7SOhsFZth8K8N3UsW27xPFAul7ipMCWPf29BW2cWGdjJ57V5t9F57Wu3bwg/SnQ97HswtsiKnLMY39AOTUDqDp+5g7xtXSpYbgqZBH4gUYcXMOPuXZC3JBiguJsu7lmYs3csZJpgGuUoWdkNr1TNDMwAUSTAHvx3o9iOhrq2fEa26kCW81ogD1+KfpWQCUMikq0xJgXXD2nUmDqJiZHz9ag5xh8ONP8ADu7bebUI39tqbsoX/wBra/6frNJ+IOMFDnf9k/4e3U4n0SqMxuKeZ5535EH8jUjDdRMh8yyJ7H61KzfJxym3t/SgFwUNgjmbdJyR8sXBTbh+q7JInVE7zA9/l7UTw2cW7hGl1M9vfmKrZzXTBpLgf3xQ5PD4yLBpaReIPLwwi727fyrQTHLxUkYnsKRrNtwCVZoWJ343gc+5rrYzK4pnVPz96nOwexVuj1CdFII3ANcbuBssd7a/Sl4dStO6/SpT51B3kEEg/MdtqD+FlbuPovabU49O4fnTH4mu4zA2BAOwoauaTxXW5d1DfesFjztIbCHJixybPUfH9Qm41clzrTsa0u5epPl2rsuUA8mmaia2uiz+H8tmlp2RTAdWW0jes0vYvIwTsa9QnYmNJ7RKnv8ADi83a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67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4.bp.blogspot.com/-IBt2B2fYTP0/UGLduFGx7LI/AAAAAAAABYU/HIVXroR4Xv8/s640/2457570470_e0c5ce26f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77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sweetdisplay.com/wp-content/uploads/pink-buff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7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rtpause.com/upload/uppic/696-sweets-pos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10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whatsonyourwall.com/abstract-art-5/abstract-sorts-candy-sweets-size-colour-9337-9853_med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05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littlecraftybugs.co.uk/media/catalog/product/cache/1/image/1200x1200/9df78eab33525d08d6e5fb8d27136e95/s/w/swee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12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4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encrypted-tbn0.gstatic.com/images?q=tbn:ANd9GcSzWKHiyDOQXyEIdua-fYUdKLKrhZuhufn9vw6tW-jYZc8gbb9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59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tatic.guim.co.uk/sys-images/Guardian/About/General/2011/11/1/1320148938598/flying-saucer-sweets-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554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55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On-screen Show (4:3)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Talitha</dc:creator>
  <cp:lastModifiedBy>Ruth Landeman</cp:lastModifiedBy>
  <cp:revision>4</cp:revision>
  <dcterms:created xsi:type="dcterms:W3CDTF">2013-11-24T15:45:10Z</dcterms:created>
  <dcterms:modified xsi:type="dcterms:W3CDTF">2020-03-30T10:39:20Z</dcterms:modified>
</cp:coreProperties>
</file>