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416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362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206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519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778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981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796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644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354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869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566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CA371-0650-45C3-9B8D-D41954DCB90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B7CAC-DA16-4A28-990F-02BBDE6FE3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480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3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02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582" y="38686"/>
            <a:ext cx="9045526" cy="678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57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53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80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7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40" y="-45720"/>
            <a:ext cx="9204959" cy="690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28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446" y="17584"/>
            <a:ext cx="9120554" cy="684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3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378" y="7034"/>
            <a:ext cx="9134621" cy="685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0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5243" y="-14068"/>
            <a:ext cx="9162756" cy="687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6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18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9310" y="-3518"/>
            <a:ext cx="9148689" cy="6861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60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5243" y="-14068"/>
            <a:ext cx="9162756" cy="687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90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23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77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Trinity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Landeman</dc:creator>
  <cp:lastModifiedBy>Ruth Landeman</cp:lastModifiedBy>
  <cp:revision>4</cp:revision>
  <dcterms:created xsi:type="dcterms:W3CDTF">2020-04-15T22:22:13Z</dcterms:created>
  <dcterms:modified xsi:type="dcterms:W3CDTF">2020-04-16T11:08:07Z</dcterms:modified>
</cp:coreProperties>
</file>