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14D90-E115-49EA-8F80-B4CE8DB0D456}" type="datetimeFigureOut">
              <a:rPr lang="en-GB" smtClean="0"/>
              <a:pPr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D87D8-8359-4E3A-9069-FE55012661E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107504" y="116632"/>
            <a:ext cx="4320480" cy="3312368"/>
            <a:chOff x="107504" y="116632"/>
            <a:chExt cx="4320480" cy="3312368"/>
          </a:xfrm>
        </p:grpSpPr>
        <p:pic>
          <p:nvPicPr>
            <p:cNvPr id="1028" name="Picture 4" descr="170+ Draw Praying Hands Cartoon Stock Illustrations, Royalty-Free Vector  Graphics &amp; Clip Art - iStoc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71800" y="1844824"/>
              <a:ext cx="1584176" cy="1584176"/>
            </a:xfrm>
            <a:prstGeom prst="rect">
              <a:avLst/>
            </a:prstGeom>
            <a:noFill/>
          </p:spPr>
        </p:pic>
        <p:grpSp>
          <p:nvGrpSpPr>
            <p:cNvPr id="18" name="Group 8"/>
            <p:cNvGrpSpPr/>
            <p:nvPr/>
          </p:nvGrpSpPr>
          <p:grpSpPr>
            <a:xfrm>
              <a:off x="107504" y="116632"/>
              <a:ext cx="4320480" cy="3168352"/>
              <a:chOff x="4572000" y="260648"/>
              <a:chExt cx="4320480" cy="3168352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4788024" y="404664"/>
                <a:ext cx="3960440" cy="289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Dear </a:t>
                </a:r>
                <a:r>
                  <a:rPr lang="en-GB" sz="1400" dirty="0" smtClean="0"/>
                  <a:t>Parents</a:t>
                </a:r>
                <a:r>
                  <a:rPr lang="en-GB" sz="1400" dirty="0" smtClean="0"/>
                  <a:t>,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Several parents from school meet on a </a:t>
                </a:r>
                <a:r>
                  <a:rPr lang="en-GB" sz="1400" dirty="0" smtClean="0"/>
                  <a:t>Tuesday</a:t>
                </a:r>
                <a:r>
                  <a:rPr lang="en-GB" sz="1400" dirty="0" smtClean="0"/>
                  <a:t> </a:t>
                </a:r>
                <a:r>
                  <a:rPr lang="en-GB" sz="1400" dirty="0" smtClean="0"/>
                  <a:t>morning (drop off until </a:t>
                </a:r>
                <a:r>
                  <a:rPr lang="en-GB" sz="1400" dirty="0" smtClean="0"/>
                  <a:t>9.15am in the meeting room behind Mrs Eagan’s office) </a:t>
                </a:r>
                <a:r>
                  <a:rPr lang="en-GB" sz="1400" dirty="0" smtClean="0"/>
                  <a:t>to pray for the </a:t>
                </a:r>
                <a:r>
                  <a:rPr lang="en-GB" sz="1400" dirty="0" smtClean="0"/>
                  <a:t>school community.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If you would like to join us or find out more please get in touch with Sarah Pibworth</a:t>
                </a:r>
              </a:p>
              <a:p>
                <a:r>
                  <a:rPr lang="en-GB" sz="1400" dirty="0" smtClean="0"/>
                  <a:t> (Yr </a:t>
                </a:r>
                <a:r>
                  <a:rPr lang="en-GB" sz="1400" dirty="0" smtClean="0"/>
                  <a:t>2 </a:t>
                </a:r>
                <a:r>
                  <a:rPr lang="en-GB" sz="1400" dirty="0" smtClean="0"/>
                  <a:t>parent 07814077898). </a:t>
                </a:r>
              </a:p>
              <a:p>
                <a:r>
                  <a:rPr lang="en-GB" sz="1400" dirty="0" smtClean="0"/>
                  <a:t>We would love to see you</a:t>
                </a:r>
                <a:r>
                  <a:rPr lang="en-GB" sz="1400" dirty="0" smtClean="0"/>
                  <a:t>,</a:t>
                </a:r>
              </a:p>
              <a:p>
                <a:r>
                  <a:rPr lang="en-GB" sz="1400" dirty="0" smtClean="0"/>
                  <a:t/>
                </a:r>
                <a:br>
                  <a:rPr lang="en-GB" sz="1400" dirty="0" smtClean="0"/>
                </a:br>
                <a:r>
                  <a:rPr lang="en-GB" sz="1400" dirty="0" smtClean="0"/>
                  <a:t>The </a:t>
                </a:r>
                <a:r>
                  <a:rPr lang="en-GB" sz="1400" dirty="0" smtClean="0"/>
                  <a:t>Parents’ Prayer group</a:t>
                </a:r>
                <a:endParaRPr lang="en-GB" sz="1400" dirty="0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572000" y="260648"/>
                <a:ext cx="4320480" cy="3168352"/>
              </a:xfrm>
              <a:prstGeom prst="rect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07504" y="3545632"/>
            <a:ext cx="4320480" cy="3312368"/>
            <a:chOff x="107504" y="116632"/>
            <a:chExt cx="4320480" cy="3312368"/>
          </a:xfrm>
        </p:grpSpPr>
        <p:pic>
          <p:nvPicPr>
            <p:cNvPr id="26" name="Picture 4" descr="170+ Draw Praying Hands Cartoon Stock Illustrations, Royalty-Free Vector  Graphics &amp; Clip Art - iStoc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71800" y="1844824"/>
              <a:ext cx="1584176" cy="1584176"/>
            </a:xfrm>
            <a:prstGeom prst="rect">
              <a:avLst/>
            </a:prstGeom>
            <a:noFill/>
          </p:spPr>
        </p:pic>
        <p:grpSp>
          <p:nvGrpSpPr>
            <p:cNvPr id="27" name="Group 8"/>
            <p:cNvGrpSpPr/>
            <p:nvPr/>
          </p:nvGrpSpPr>
          <p:grpSpPr>
            <a:xfrm>
              <a:off x="107504" y="116632"/>
              <a:ext cx="4320480" cy="3168352"/>
              <a:chOff x="4572000" y="260648"/>
              <a:chExt cx="4320480" cy="3168352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4788024" y="404664"/>
                <a:ext cx="3960440" cy="289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Dear </a:t>
                </a:r>
                <a:r>
                  <a:rPr lang="en-GB" sz="1400" dirty="0" smtClean="0"/>
                  <a:t>Parents</a:t>
                </a:r>
                <a:r>
                  <a:rPr lang="en-GB" sz="1400" dirty="0" smtClean="0"/>
                  <a:t>,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Several parents from school meet on a </a:t>
                </a:r>
                <a:r>
                  <a:rPr lang="en-GB" sz="1400" dirty="0" smtClean="0"/>
                  <a:t>Tuesday</a:t>
                </a:r>
                <a:r>
                  <a:rPr lang="en-GB" sz="1400" dirty="0" smtClean="0"/>
                  <a:t> </a:t>
                </a:r>
                <a:r>
                  <a:rPr lang="en-GB" sz="1400" dirty="0" smtClean="0"/>
                  <a:t>morning (drop off until </a:t>
                </a:r>
                <a:r>
                  <a:rPr lang="en-GB" sz="1400" dirty="0" smtClean="0"/>
                  <a:t>9.15am in the meeting room behind Mrs Eagan’s office) </a:t>
                </a:r>
                <a:r>
                  <a:rPr lang="en-GB" sz="1400" dirty="0" smtClean="0"/>
                  <a:t>to pray for the </a:t>
                </a:r>
                <a:r>
                  <a:rPr lang="en-GB" sz="1400" dirty="0" smtClean="0"/>
                  <a:t>school community.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If you would like to join us or find out more please get in touch with Sarah Pibworth</a:t>
                </a:r>
              </a:p>
              <a:p>
                <a:r>
                  <a:rPr lang="en-GB" sz="1400" dirty="0" smtClean="0"/>
                  <a:t> (Yr </a:t>
                </a:r>
                <a:r>
                  <a:rPr lang="en-GB" sz="1400" dirty="0" smtClean="0"/>
                  <a:t>2 </a:t>
                </a:r>
                <a:r>
                  <a:rPr lang="en-GB" sz="1400" dirty="0" smtClean="0"/>
                  <a:t>parent 07814077898). </a:t>
                </a:r>
              </a:p>
              <a:p>
                <a:r>
                  <a:rPr lang="en-GB" sz="1400" dirty="0" smtClean="0"/>
                  <a:t>We would love to see you</a:t>
                </a:r>
                <a:r>
                  <a:rPr lang="en-GB" sz="1400" dirty="0" smtClean="0"/>
                  <a:t>,</a:t>
                </a:r>
              </a:p>
              <a:p>
                <a:r>
                  <a:rPr lang="en-GB" sz="1400" dirty="0" smtClean="0"/>
                  <a:t/>
                </a:r>
                <a:br>
                  <a:rPr lang="en-GB" sz="1400" dirty="0" smtClean="0"/>
                </a:br>
                <a:r>
                  <a:rPr lang="en-GB" sz="1400" dirty="0" smtClean="0"/>
                  <a:t>The </a:t>
                </a:r>
                <a:r>
                  <a:rPr lang="en-GB" sz="1400" dirty="0" smtClean="0"/>
                  <a:t>Parents’ Prayer group</a:t>
                </a:r>
                <a:endParaRPr lang="en-GB" sz="1400" dirty="0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572000" y="260648"/>
                <a:ext cx="4320480" cy="3168352"/>
              </a:xfrm>
              <a:prstGeom prst="rect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716016" y="3573016"/>
            <a:ext cx="4320480" cy="3312368"/>
            <a:chOff x="107504" y="116632"/>
            <a:chExt cx="4320480" cy="3312368"/>
          </a:xfrm>
        </p:grpSpPr>
        <p:pic>
          <p:nvPicPr>
            <p:cNvPr id="31" name="Picture 4" descr="170+ Draw Praying Hands Cartoon Stock Illustrations, Royalty-Free Vector  Graphics &amp; Clip Art - iStoc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71800" y="1844824"/>
              <a:ext cx="1584176" cy="1584176"/>
            </a:xfrm>
            <a:prstGeom prst="rect">
              <a:avLst/>
            </a:prstGeom>
            <a:noFill/>
          </p:spPr>
        </p:pic>
        <p:grpSp>
          <p:nvGrpSpPr>
            <p:cNvPr id="32" name="Group 8"/>
            <p:cNvGrpSpPr/>
            <p:nvPr/>
          </p:nvGrpSpPr>
          <p:grpSpPr>
            <a:xfrm>
              <a:off x="107504" y="116632"/>
              <a:ext cx="4320480" cy="3168352"/>
              <a:chOff x="4572000" y="260648"/>
              <a:chExt cx="4320480" cy="3168352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4788024" y="404664"/>
                <a:ext cx="3960440" cy="289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Dear </a:t>
                </a:r>
                <a:r>
                  <a:rPr lang="en-GB" sz="1400" dirty="0" smtClean="0"/>
                  <a:t>Parents</a:t>
                </a:r>
                <a:r>
                  <a:rPr lang="en-GB" sz="1400" dirty="0" smtClean="0"/>
                  <a:t>,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Several parents from school meet on a </a:t>
                </a:r>
                <a:r>
                  <a:rPr lang="en-GB" sz="1400" dirty="0" smtClean="0"/>
                  <a:t>Tuesday</a:t>
                </a:r>
                <a:r>
                  <a:rPr lang="en-GB" sz="1400" dirty="0" smtClean="0"/>
                  <a:t> </a:t>
                </a:r>
                <a:r>
                  <a:rPr lang="en-GB" sz="1400" dirty="0" smtClean="0"/>
                  <a:t>morning (drop off until </a:t>
                </a:r>
                <a:r>
                  <a:rPr lang="en-GB" sz="1400" dirty="0" smtClean="0"/>
                  <a:t>9.15am in the meeting room behind Mrs Eagan’s office) </a:t>
                </a:r>
                <a:r>
                  <a:rPr lang="en-GB" sz="1400" dirty="0" smtClean="0"/>
                  <a:t>to pray for the </a:t>
                </a:r>
                <a:r>
                  <a:rPr lang="en-GB" sz="1400" dirty="0" smtClean="0"/>
                  <a:t>school community.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If you would like to join us or find out more please get in touch with Sarah Pibworth</a:t>
                </a:r>
              </a:p>
              <a:p>
                <a:r>
                  <a:rPr lang="en-GB" sz="1400" dirty="0" smtClean="0"/>
                  <a:t> (Yr </a:t>
                </a:r>
                <a:r>
                  <a:rPr lang="en-GB" sz="1400" dirty="0" smtClean="0"/>
                  <a:t>2 </a:t>
                </a:r>
                <a:r>
                  <a:rPr lang="en-GB" sz="1400" dirty="0" smtClean="0"/>
                  <a:t>parent 07814077898). </a:t>
                </a:r>
              </a:p>
              <a:p>
                <a:r>
                  <a:rPr lang="en-GB" sz="1400" dirty="0" smtClean="0"/>
                  <a:t>We would love to see you</a:t>
                </a:r>
                <a:r>
                  <a:rPr lang="en-GB" sz="1400" dirty="0" smtClean="0"/>
                  <a:t>,</a:t>
                </a:r>
              </a:p>
              <a:p>
                <a:r>
                  <a:rPr lang="en-GB" sz="1400" dirty="0" smtClean="0"/>
                  <a:t/>
                </a:r>
                <a:br>
                  <a:rPr lang="en-GB" sz="1400" dirty="0" smtClean="0"/>
                </a:br>
                <a:r>
                  <a:rPr lang="en-GB" sz="1400" dirty="0" smtClean="0"/>
                  <a:t>The </a:t>
                </a:r>
                <a:r>
                  <a:rPr lang="en-GB" sz="1400" dirty="0" smtClean="0"/>
                  <a:t>Parents’ Prayer group</a:t>
                </a:r>
                <a:endParaRPr lang="en-GB" sz="1400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572000" y="260648"/>
                <a:ext cx="4320480" cy="3168352"/>
              </a:xfrm>
              <a:prstGeom prst="rect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4716016" y="116632"/>
            <a:ext cx="4320480" cy="3312368"/>
            <a:chOff x="107504" y="116632"/>
            <a:chExt cx="4320480" cy="3312368"/>
          </a:xfrm>
        </p:grpSpPr>
        <p:pic>
          <p:nvPicPr>
            <p:cNvPr id="36" name="Picture 4" descr="170+ Draw Praying Hands Cartoon Stock Illustrations, Royalty-Free Vector  Graphics &amp; Clip Art - iStoc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71800" y="1844824"/>
              <a:ext cx="1584176" cy="1584176"/>
            </a:xfrm>
            <a:prstGeom prst="rect">
              <a:avLst/>
            </a:prstGeom>
            <a:noFill/>
          </p:spPr>
        </p:pic>
        <p:grpSp>
          <p:nvGrpSpPr>
            <p:cNvPr id="37" name="Group 8"/>
            <p:cNvGrpSpPr/>
            <p:nvPr/>
          </p:nvGrpSpPr>
          <p:grpSpPr>
            <a:xfrm>
              <a:off x="107504" y="116632"/>
              <a:ext cx="4320480" cy="3168352"/>
              <a:chOff x="4572000" y="260648"/>
              <a:chExt cx="4320480" cy="3168352"/>
            </a:xfrm>
          </p:grpSpPr>
          <p:sp>
            <p:nvSpPr>
              <p:cNvPr id="38" name="TextBox 37"/>
              <p:cNvSpPr txBox="1"/>
              <p:nvPr/>
            </p:nvSpPr>
            <p:spPr>
              <a:xfrm>
                <a:off x="4788024" y="404664"/>
                <a:ext cx="3960440" cy="289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Dear </a:t>
                </a:r>
                <a:r>
                  <a:rPr lang="en-GB" sz="1400" dirty="0" smtClean="0"/>
                  <a:t>Parents</a:t>
                </a:r>
                <a:r>
                  <a:rPr lang="en-GB" sz="1400" dirty="0" smtClean="0"/>
                  <a:t>,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Several parents from school meet on a </a:t>
                </a:r>
                <a:r>
                  <a:rPr lang="en-GB" sz="1400" dirty="0" smtClean="0"/>
                  <a:t>Tuesday</a:t>
                </a:r>
                <a:r>
                  <a:rPr lang="en-GB" sz="1400" dirty="0" smtClean="0"/>
                  <a:t> </a:t>
                </a:r>
                <a:r>
                  <a:rPr lang="en-GB" sz="1400" dirty="0" smtClean="0"/>
                  <a:t>morning (drop off until </a:t>
                </a:r>
                <a:r>
                  <a:rPr lang="en-GB" sz="1400" dirty="0" smtClean="0"/>
                  <a:t>9.15am in the meeting room behind Mrs Eagan’s office) </a:t>
                </a:r>
                <a:r>
                  <a:rPr lang="en-GB" sz="1400" dirty="0" smtClean="0"/>
                  <a:t>to pray for the </a:t>
                </a:r>
                <a:r>
                  <a:rPr lang="en-GB" sz="1400" dirty="0" smtClean="0"/>
                  <a:t>school community.</a:t>
                </a:r>
              </a:p>
              <a:p>
                <a:endParaRPr lang="en-GB" sz="1400" dirty="0" smtClean="0"/>
              </a:p>
              <a:p>
                <a:r>
                  <a:rPr lang="en-GB" sz="1400" dirty="0" smtClean="0"/>
                  <a:t>If you would like to join us or find out more please get in touch with Sarah Pibworth</a:t>
                </a:r>
              </a:p>
              <a:p>
                <a:r>
                  <a:rPr lang="en-GB" sz="1400" dirty="0" smtClean="0"/>
                  <a:t> (Yr </a:t>
                </a:r>
                <a:r>
                  <a:rPr lang="en-GB" sz="1400" dirty="0" smtClean="0"/>
                  <a:t>2 </a:t>
                </a:r>
                <a:r>
                  <a:rPr lang="en-GB" sz="1400" dirty="0" smtClean="0"/>
                  <a:t>parent 07814077898). </a:t>
                </a:r>
              </a:p>
              <a:p>
                <a:r>
                  <a:rPr lang="en-GB" sz="1400" dirty="0" smtClean="0"/>
                  <a:t>We would love to see you</a:t>
                </a:r>
                <a:r>
                  <a:rPr lang="en-GB" sz="1400" dirty="0" smtClean="0"/>
                  <a:t>,</a:t>
                </a:r>
              </a:p>
              <a:p>
                <a:r>
                  <a:rPr lang="en-GB" sz="1400" dirty="0" smtClean="0"/>
                  <a:t/>
                </a:r>
                <a:br>
                  <a:rPr lang="en-GB" sz="1400" dirty="0" smtClean="0"/>
                </a:br>
                <a:r>
                  <a:rPr lang="en-GB" sz="1400" dirty="0" smtClean="0"/>
                  <a:t>The </a:t>
                </a:r>
                <a:r>
                  <a:rPr lang="en-GB" sz="1400" dirty="0" smtClean="0"/>
                  <a:t>Parents’ Prayer group</a:t>
                </a:r>
                <a:endParaRPr lang="en-GB" sz="1400" dirty="0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4572000" y="260648"/>
                <a:ext cx="4320480" cy="3168352"/>
              </a:xfrm>
              <a:prstGeom prst="rect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260</Words>
  <Application>Microsoft Office PowerPoint</Application>
  <PresentationFormat>On-screen Show (4:3)</PresentationFormat>
  <Paragraphs>32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 Pibworth</dc:creator>
  <cp:lastModifiedBy>Ben Pibworth</cp:lastModifiedBy>
  <cp:revision>3</cp:revision>
  <dcterms:created xsi:type="dcterms:W3CDTF">2024-02-26T19:47:05Z</dcterms:created>
  <dcterms:modified xsi:type="dcterms:W3CDTF">2025-04-04T12:24:22Z</dcterms:modified>
</cp:coreProperties>
</file>