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0C90E-306D-4875-A1EE-36CD858FBFA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62A5-CA3A-4AA5-B25B-0EDBE3474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589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0C90E-306D-4875-A1EE-36CD858FBFA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62A5-CA3A-4AA5-B25B-0EDBE3474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627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0C90E-306D-4875-A1EE-36CD858FBFA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62A5-CA3A-4AA5-B25B-0EDBE3474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276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0C90E-306D-4875-A1EE-36CD858FBFA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62A5-CA3A-4AA5-B25B-0EDBE3474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65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0C90E-306D-4875-A1EE-36CD858FBFA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62A5-CA3A-4AA5-B25B-0EDBE3474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25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0C90E-306D-4875-A1EE-36CD858FBFA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62A5-CA3A-4AA5-B25B-0EDBE3474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391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0C90E-306D-4875-A1EE-36CD858FBFA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62A5-CA3A-4AA5-B25B-0EDBE3474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530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0C90E-306D-4875-A1EE-36CD858FBFA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62A5-CA3A-4AA5-B25B-0EDBE3474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097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0C90E-306D-4875-A1EE-36CD858FBFA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62A5-CA3A-4AA5-B25B-0EDBE3474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20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0C90E-306D-4875-A1EE-36CD858FBFA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62A5-CA3A-4AA5-B25B-0EDBE3474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864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0C90E-306D-4875-A1EE-36CD858FBFA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762A5-CA3A-4AA5-B25B-0EDBE3474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587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0C90E-306D-4875-A1EE-36CD858FBFA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2762A5-CA3A-4AA5-B25B-0EDBE3474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866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686" y="547635"/>
            <a:ext cx="9897841" cy="5543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616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3668" y="52252"/>
            <a:ext cx="8987245" cy="674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77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13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91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6308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220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3378" y="7034"/>
            <a:ext cx="9134621" cy="6850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6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9188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859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87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93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1514" y="28136"/>
            <a:ext cx="9106485" cy="6829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20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1"/>
          <p:cNvSpPr txBox="1">
            <a:spLocks noChangeArrowheads="1"/>
          </p:cNvSpPr>
          <p:nvPr/>
        </p:nvSpPr>
        <p:spPr bwMode="auto">
          <a:xfrm>
            <a:off x="179388" y="260350"/>
            <a:ext cx="9144000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GB" altLang="en-US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These are a few of the many thousands of Roman objects that archaeologists have discovered buried in the earth for over 2000 years.    </a:t>
            </a:r>
            <a:r>
              <a:rPr lang="en-GB" altLang="en-US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Can you tell what of any them are, or what they might be used for?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4739" y="1006110"/>
            <a:ext cx="2627604" cy="19996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115" y="1477944"/>
            <a:ext cx="3328704" cy="229839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8459" y="1465752"/>
            <a:ext cx="3066554" cy="232277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8458" y="3272768"/>
            <a:ext cx="1731414" cy="20545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5301" y="4240706"/>
            <a:ext cx="3493311" cy="20728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08203" y="5320933"/>
            <a:ext cx="3200677" cy="134123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17200" y="4070004"/>
            <a:ext cx="2145978" cy="241422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159864" y="632515"/>
            <a:ext cx="3032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Click to reveal images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16932" y="2963236"/>
            <a:ext cx="2627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Mosaic tile floor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596902" y="3700672"/>
            <a:ext cx="2369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Decorative brooches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25415" y="3788529"/>
            <a:ext cx="33831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Glass and pottery jars and bowls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25415" y="6484229"/>
            <a:ext cx="2991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Colosseum arena in Rome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48346" y="4170055"/>
            <a:ext cx="15688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Pottery drinking cup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214338" y="6484229"/>
            <a:ext cx="1965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Soldier’s helmet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08203" y="6484229"/>
            <a:ext cx="3640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Soldier’s short sword and scabbard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170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70</Words>
  <Application>Microsoft Office PowerPoint</Application>
  <PresentationFormat>Widescreen</PresentationFormat>
  <Paragraphs>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Trinity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Landeman</dc:creator>
  <cp:lastModifiedBy>Ruth Landeman</cp:lastModifiedBy>
  <cp:revision>5</cp:revision>
  <dcterms:created xsi:type="dcterms:W3CDTF">2020-04-15T16:57:29Z</dcterms:created>
  <dcterms:modified xsi:type="dcterms:W3CDTF">2020-04-15T18:08:44Z</dcterms:modified>
</cp:coreProperties>
</file>